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285" r:id="rId3"/>
    <p:sldId id="286" r:id="rId4"/>
    <p:sldId id="313" r:id="rId5"/>
    <p:sldId id="290" r:id="rId6"/>
    <p:sldId id="289" r:id="rId7"/>
    <p:sldId id="291" r:id="rId8"/>
    <p:sldId id="288" r:id="rId9"/>
    <p:sldId id="287" r:id="rId10"/>
    <p:sldId id="311" r:id="rId11"/>
    <p:sldId id="312" r:id="rId12"/>
    <p:sldId id="294" r:id="rId13"/>
    <p:sldId id="299" r:id="rId14"/>
    <p:sldId id="293" r:id="rId15"/>
    <p:sldId id="295" r:id="rId16"/>
    <p:sldId id="297" r:id="rId17"/>
    <p:sldId id="314" r:id="rId18"/>
    <p:sldId id="296" r:id="rId19"/>
    <p:sldId id="302" r:id="rId20"/>
    <p:sldId id="304" r:id="rId21"/>
    <p:sldId id="315" r:id="rId22"/>
    <p:sldId id="303" r:id="rId23"/>
    <p:sldId id="307" r:id="rId24"/>
    <p:sldId id="310" r:id="rId25"/>
    <p:sldId id="301" r:id="rId26"/>
    <p:sldId id="305" r:id="rId27"/>
    <p:sldId id="308" r:id="rId28"/>
    <p:sldId id="306" r:id="rId29"/>
    <p:sldId id="282" r:id="rId30"/>
  </p:sldIdLst>
  <p:sldSz cx="9144000" cy="6858000" type="screen4x3"/>
  <p:notesSz cx="6797675" cy="9926638"/>
  <p:defaultTextStyle>
    <a:defPPr>
      <a:defRPr lang="pt-B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5555C7"/>
    <a:srgbClr val="FFFECD"/>
    <a:srgbClr val="FFFED5"/>
    <a:srgbClr val="FFFEC2"/>
    <a:srgbClr val="FDFDA9"/>
    <a:srgbClr val="FFFDEF"/>
    <a:srgbClr val="FCE4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28" autoAdjust="0"/>
  </p:normalViewPr>
  <p:slideViewPr>
    <p:cSldViewPr>
      <p:cViewPr>
        <p:scale>
          <a:sx n="94" d="100"/>
          <a:sy n="94" d="100"/>
        </p:scale>
        <p:origin x="-696" y="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endParaRPr lang="pt-BR"/>
          </a:p>
        </p:txBody>
      </p:sp>
      <p:sp>
        <p:nvSpPr>
          <p:cNvPr id="5" name="Segnaposto piè di pagina 4"/>
          <p:cNvSpPr>
            <a:spLocks noGrp="1"/>
          </p:cNvSpPr>
          <p:nvPr>
            <p:ph type="ftr" sz="quarter" idx="11"/>
          </p:nvPr>
        </p:nvSpPr>
        <p:spPr/>
        <p:txBody>
          <a:bodyPr/>
          <a:lstStyle>
            <a:lvl1pPr>
              <a:defRPr/>
            </a:lvl1pPr>
          </a:lstStyle>
          <a:p>
            <a:endParaRPr lang="pt-BR"/>
          </a:p>
        </p:txBody>
      </p:sp>
      <p:sp>
        <p:nvSpPr>
          <p:cNvPr id="6" name="Segnaposto numero diapositiva 5"/>
          <p:cNvSpPr>
            <a:spLocks noGrp="1"/>
          </p:cNvSpPr>
          <p:nvPr>
            <p:ph type="sldNum" sz="quarter" idx="12"/>
          </p:nvPr>
        </p:nvSpPr>
        <p:spPr/>
        <p:txBody>
          <a:bodyPr/>
          <a:lstStyle>
            <a:lvl1pPr>
              <a:defRPr/>
            </a:lvl1pPr>
          </a:lstStyle>
          <a:p>
            <a:fld id="{ADD49FD5-25DA-46B4-8B4D-844A30B5EF63}" type="slidenum">
              <a:rPr lang="pt-BR"/>
              <a:pPr/>
              <a:t>‹N›</a:t>
            </a:fld>
            <a:endParaRPr lang="pt-BR"/>
          </a:p>
        </p:txBody>
      </p:sp>
    </p:spTree>
    <p:extLst>
      <p:ext uri="{BB962C8B-B14F-4D97-AF65-F5344CB8AC3E}">
        <p14:creationId xmlns:p14="http://schemas.microsoft.com/office/powerpoint/2010/main" val="3043581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pt-BR"/>
          </a:p>
        </p:txBody>
      </p:sp>
      <p:sp>
        <p:nvSpPr>
          <p:cNvPr id="5" name="Segnaposto piè di pagina 4"/>
          <p:cNvSpPr>
            <a:spLocks noGrp="1"/>
          </p:cNvSpPr>
          <p:nvPr>
            <p:ph type="ftr" sz="quarter" idx="11"/>
          </p:nvPr>
        </p:nvSpPr>
        <p:spPr/>
        <p:txBody>
          <a:bodyPr/>
          <a:lstStyle>
            <a:lvl1pPr>
              <a:defRPr/>
            </a:lvl1pPr>
          </a:lstStyle>
          <a:p>
            <a:endParaRPr lang="pt-BR"/>
          </a:p>
        </p:txBody>
      </p:sp>
      <p:sp>
        <p:nvSpPr>
          <p:cNvPr id="6" name="Segnaposto numero diapositiva 5"/>
          <p:cNvSpPr>
            <a:spLocks noGrp="1"/>
          </p:cNvSpPr>
          <p:nvPr>
            <p:ph type="sldNum" sz="quarter" idx="12"/>
          </p:nvPr>
        </p:nvSpPr>
        <p:spPr/>
        <p:txBody>
          <a:bodyPr/>
          <a:lstStyle>
            <a:lvl1pPr>
              <a:defRPr/>
            </a:lvl1pPr>
          </a:lstStyle>
          <a:p>
            <a:fld id="{62251364-F463-49CD-ADD7-2C1B939422F0}" type="slidenum">
              <a:rPr lang="pt-BR"/>
              <a:pPr/>
              <a:t>‹N›</a:t>
            </a:fld>
            <a:endParaRPr lang="pt-BR"/>
          </a:p>
        </p:txBody>
      </p:sp>
    </p:spTree>
    <p:extLst>
      <p:ext uri="{BB962C8B-B14F-4D97-AF65-F5344CB8AC3E}">
        <p14:creationId xmlns:p14="http://schemas.microsoft.com/office/powerpoint/2010/main" val="3482989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pt-BR"/>
          </a:p>
        </p:txBody>
      </p:sp>
      <p:sp>
        <p:nvSpPr>
          <p:cNvPr id="5" name="Segnaposto piè di pagina 4"/>
          <p:cNvSpPr>
            <a:spLocks noGrp="1"/>
          </p:cNvSpPr>
          <p:nvPr>
            <p:ph type="ftr" sz="quarter" idx="11"/>
          </p:nvPr>
        </p:nvSpPr>
        <p:spPr/>
        <p:txBody>
          <a:bodyPr/>
          <a:lstStyle>
            <a:lvl1pPr>
              <a:defRPr/>
            </a:lvl1pPr>
          </a:lstStyle>
          <a:p>
            <a:endParaRPr lang="pt-BR"/>
          </a:p>
        </p:txBody>
      </p:sp>
      <p:sp>
        <p:nvSpPr>
          <p:cNvPr id="6" name="Segnaposto numero diapositiva 5"/>
          <p:cNvSpPr>
            <a:spLocks noGrp="1"/>
          </p:cNvSpPr>
          <p:nvPr>
            <p:ph type="sldNum" sz="quarter" idx="12"/>
          </p:nvPr>
        </p:nvSpPr>
        <p:spPr/>
        <p:txBody>
          <a:bodyPr/>
          <a:lstStyle>
            <a:lvl1pPr>
              <a:defRPr/>
            </a:lvl1pPr>
          </a:lstStyle>
          <a:p>
            <a:fld id="{B750F4E5-E2AE-417D-8A2C-2B7B8E5F1A41}" type="slidenum">
              <a:rPr lang="pt-BR"/>
              <a:pPr/>
              <a:t>‹N›</a:t>
            </a:fld>
            <a:endParaRPr lang="pt-BR"/>
          </a:p>
        </p:txBody>
      </p:sp>
    </p:spTree>
    <p:extLst>
      <p:ext uri="{BB962C8B-B14F-4D97-AF65-F5344CB8AC3E}">
        <p14:creationId xmlns:p14="http://schemas.microsoft.com/office/powerpoint/2010/main" val="26328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pt-BR"/>
          </a:p>
        </p:txBody>
      </p:sp>
      <p:sp>
        <p:nvSpPr>
          <p:cNvPr id="5" name="Segnaposto piè di pagina 4"/>
          <p:cNvSpPr>
            <a:spLocks noGrp="1"/>
          </p:cNvSpPr>
          <p:nvPr>
            <p:ph type="ftr" sz="quarter" idx="11"/>
          </p:nvPr>
        </p:nvSpPr>
        <p:spPr/>
        <p:txBody>
          <a:bodyPr/>
          <a:lstStyle>
            <a:lvl1pPr>
              <a:defRPr/>
            </a:lvl1pPr>
          </a:lstStyle>
          <a:p>
            <a:endParaRPr lang="pt-BR"/>
          </a:p>
        </p:txBody>
      </p:sp>
      <p:sp>
        <p:nvSpPr>
          <p:cNvPr id="6" name="Segnaposto numero diapositiva 5"/>
          <p:cNvSpPr>
            <a:spLocks noGrp="1"/>
          </p:cNvSpPr>
          <p:nvPr>
            <p:ph type="sldNum" sz="quarter" idx="12"/>
          </p:nvPr>
        </p:nvSpPr>
        <p:spPr/>
        <p:txBody>
          <a:bodyPr/>
          <a:lstStyle>
            <a:lvl1pPr>
              <a:defRPr/>
            </a:lvl1pPr>
          </a:lstStyle>
          <a:p>
            <a:fld id="{EB0C8569-B00F-44B5-83CC-3C3FC0B8A4AD}" type="slidenum">
              <a:rPr lang="pt-BR"/>
              <a:pPr/>
              <a:t>‹N›</a:t>
            </a:fld>
            <a:endParaRPr lang="pt-BR"/>
          </a:p>
        </p:txBody>
      </p:sp>
    </p:spTree>
    <p:extLst>
      <p:ext uri="{BB962C8B-B14F-4D97-AF65-F5344CB8AC3E}">
        <p14:creationId xmlns:p14="http://schemas.microsoft.com/office/powerpoint/2010/main" val="1178811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endParaRPr lang="pt-BR"/>
          </a:p>
        </p:txBody>
      </p:sp>
      <p:sp>
        <p:nvSpPr>
          <p:cNvPr id="5" name="Segnaposto piè di pagina 4"/>
          <p:cNvSpPr>
            <a:spLocks noGrp="1"/>
          </p:cNvSpPr>
          <p:nvPr>
            <p:ph type="ftr" sz="quarter" idx="11"/>
          </p:nvPr>
        </p:nvSpPr>
        <p:spPr/>
        <p:txBody>
          <a:bodyPr/>
          <a:lstStyle>
            <a:lvl1pPr>
              <a:defRPr/>
            </a:lvl1pPr>
          </a:lstStyle>
          <a:p>
            <a:endParaRPr lang="pt-BR"/>
          </a:p>
        </p:txBody>
      </p:sp>
      <p:sp>
        <p:nvSpPr>
          <p:cNvPr id="6" name="Segnaposto numero diapositiva 5"/>
          <p:cNvSpPr>
            <a:spLocks noGrp="1"/>
          </p:cNvSpPr>
          <p:nvPr>
            <p:ph type="sldNum" sz="quarter" idx="12"/>
          </p:nvPr>
        </p:nvSpPr>
        <p:spPr/>
        <p:txBody>
          <a:bodyPr/>
          <a:lstStyle>
            <a:lvl1pPr>
              <a:defRPr/>
            </a:lvl1pPr>
          </a:lstStyle>
          <a:p>
            <a:fld id="{1BECF0B0-2172-4BA7-8C66-8737933B25F1}" type="slidenum">
              <a:rPr lang="pt-BR"/>
              <a:pPr/>
              <a:t>‹N›</a:t>
            </a:fld>
            <a:endParaRPr lang="pt-BR"/>
          </a:p>
        </p:txBody>
      </p:sp>
    </p:spTree>
    <p:extLst>
      <p:ext uri="{BB962C8B-B14F-4D97-AF65-F5344CB8AC3E}">
        <p14:creationId xmlns:p14="http://schemas.microsoft.com/office/powerpoint/2010/main" val="3515067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lvl1pPr>
              <a:defRPr/>
            </a:lvl1pPr>
          </a:lstStyle>
          <a:p>
            <a:endParaRPr lang="pt-BR"/>
          </a:p>
        </p:txBody>
      </p:sp>
      <p:sp>
        <p:nvSpPr>
          <p:cNvPr id="6" name="Segnaposto piè di pagina 5"/>
          <p:cNvSpPr>
            <a:spLocks noGrp="1"/>
          </p:cNvSpPr>
          <p:nvPr>
            <p:ph type="ftr" sz="quarter" idx="11"/>
          </p:nvPr>
        </p:nvSpPr>
        <p:spPr/>
        <p:txBody>
          <a:bodyPr/>
          <a:lstStyle>
            <a:lvl1pPr>
              <a:defRPr/>
            </a:lvl1pPr>
          </a:lstStyle>
          <a:p>
            <a:endParaRPr lang="pt-BR"/>
          </a:p>
        </p:txBody>
      </p:sp>
      <p:sp>
        <p:nvSpPr>
          <p:cNvPr id="7" name="Segnaposto numero diapositiva 6"/>
          <p:cNvSpPr>
            <a:spLocks noGrp="1"/>
          </p:cNvSpPr>
          <p:nvPr>
            <p:ph type="sldNum" sz="quarter" idx="12"/>
          </p:nvPr>
        </p:nvSpPr>
        <p:spPr/>
        <p:txBody>
          <a:bodyPr/>
          <a:lstStyle>
            <a:lvl1pPr>
              <a:defRPr/>
            </a:lvl1pPr>
          </a:lstStyle>
          <a:p>
            <a:fld id="{6C6B95B3-7113-4FBF-9B9D-EC6824527501}" type="slidenum">
              <a:rPr lang="pt-BR"/>
              <a:pPr/>
              <a:t>‹N›</a:t>
            </a:fld>
            <a:endParaRPr lang="pt-BR"/>
          </a:p>
        </p:txBody>
      </p:sp>
    </p:spTree>
    <p:extLst>
      <p:ext uri="{BB962C8B-B14F-4D97-AF65-F5344CB8AC3E}">
        <p14:creationId xmlns:p14="http://schemas.microsoft.com/office/powerpoint/2010/main" val="664893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lvl1pPr>
              <a:defRPr/>
            </a:lvl1pPr>
          </a:lstStyle>
          <a:p>
            <a:endParaRPr lang="pt-BR"/>
          </a:p>
        </p:txBody>
      </p:sp>
      <p:sp>
        <p:nvSpPr>
          <p:cNvPr id="8" name="Segnaposto piè di pagina 7"/>
          <p:cNvSpPr>
            <a:spLocks noGrp="1"/>
          </p:cNvSpPr>
          <p:nvPr>
            <p:ph type="ftr" sz="quarter" idx="11"/>
          </p:nvPr>
        </p:nvSpPr>
        <p:spPr/>
        <p:txBody>
          <a:bodyPr/>
          <a:lstStyle>
            <a:lvl1pPr>
              <a:defRPr/>
            </a:lvl1pPr>
          </a:lstStyle>
          <a:p>
            <a:endParaRPr lang="pt-BR"/>
          </a:p>
        </p:txBody>
      </p:sp>
      <p:sp>
        <p:nvSpPr>
          <p:cNvPr id="9" name="Segnaposto numero diapositiva 8"/>
          <p:cNvSpPr>
            <a:spLocks noGrp="1"/>
          </p:cNvSpPr>
          <p:nvPr>
            <p:ph type="sldNum" sz="quarter" idx="12"/>
          </p:nvPr>
        </p:nvSpPr>
        <p:spPr/>
        <p:txBody>
          <a:bodyPr/>
          <a:lstStyle>
            <a:lvl1pPr>
              <a:defRPr/>
            </a:lvl1pPr>
          </a:lstStyle>
          <a:p>
            <a:fld id="{5B2CF707-9D5F-4BFB-ABD8-B4B7DD7491A7}" type="slidenum">
              <a:rPr lang="pt-BR"/>
              <a:pPr/>
              <a:t>‹N›</a:t>
            </a:fld>
            <a:endParaRPr lang="pt-BR"/>
          </a:p>
        </p:txBody>
      </p:sp>
    </p:spTree>
    <p:extLst>
      <p:ext uri="{BB962C8B-B14F-4D97-AF65-F5344CB8AC3E}">
        <p14:creationId xmlns:p14="http://schemas.microsoft.com/office/powerpoint/2010/main" val="1400555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lvl1pPr>
              <a:defRPr/>
            </a:lvl1pPr>
          </a:lstStyle>
          <a:p>
            <a:endParaRPr lang="pt-BR"/>
          </a:p>
        </p:txBody>
      </p:sp>
      <p:sp>
        <p:nvSpPr>
          <p:cNvPr id="4" name="Segnaposto piè di pagina 3"/>
          <p:cNvSpPr>
            <a:spLocks noGrp="1"/>
          </p:cNvSpPr>
          <p:nvPr>
            <p:ph type="ftr" sz="quarter" idx="11"/>
          </p:nvPr>
        </p:nvSpPr>
        <p:spPr/>
        <p:txBody>
          <a:bodyPr/>
          <a:lstStyle>
            <a:lvl1pPr>
              <a:defRPr/>
            </a:lvl1pPr>
          </a:lstStyle>
          <a:p>
            <a:endParaRPr lang="pt-BR"/>
          </a:p>
        </p:txBody>
      </p:sp>
      <p:sp>
        <p:nvSpPr>
          <p:cNvPr id="5" name="Segnaposto numero diapositiva 4"/>
          <p:cNvSpPr>
            <a:spLocks noGrp="1"/>
          </p:cNvSpPr>
          <p:nvPr>
            <p:ph type="sldNum" sz="quarter" idx="12"/>
          </p:nvPr>
        </p:nvSpPr>
        <p:spPr/>
        <p:txBody>
          <a:bodyPr/>
          <a:lstStyle>
            <a:lvl1pPr>
              <a:defRPr/>
            </a:lvl1pPr>
          </a:lstStyle>
          <a:p>
            <a:fld id="{AFAF675C-FC02-4D35-9C8C-D91EE8E6035A}" type="slidenum">
              <a:rPr lang="pt-BR"/>
              <a:pPr/>
              <a:t>‹N›</a:t>
            </a:fld>
            <a:endParaRPr lang="pt-BR"/>
          </a:p>
        </p:txBody>
      </p:sp>
    </p:spTree>
    <p:extLst>
      <p:ext uri="{BB962C8B-B14F-4D97-AF65-F5344CB8AC3E}">
        <p14:creationId xmlns:p14="http://schemas.microsoft.com/office/powerpoint/2010/main" val="176108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endParaRPr lang="pt-BR"/>
          </a:p>
        </p:txBody>
      </p:sp>
      <p:sp>
        <p:nvSpPr>
          <p:cNvPr id="3" name="Segnaposto piè di pagina 2"/>
          <p:cNvSpPr>
            <a:spLocks noGrp="1"/>
          </p:cNvSpPr>
          <p:nvPr>
            <p:ph type="ftr" sz="quarter" idx="11"/>
          </p:nvPr>
        </p:nvSpPr>
        <p:spPr/>
        <p:txBody>
          <a:bodyPr/>
          <a:lstStyle>
            <a:lvl1pPr>
              <a:defRPr/>
            </a:lvl1pPr>
          </a:lstStyle>
          <a:p>
            <a:endParaRPr lang="pt-BR"/>
          </a:p>
        </p:txBody>
      </p:sp>
      <p:sp>
        <p:nvSpPr>
          <p:cNvPr id="4" name="Segnaposto numero diapositiva 3"/>
          <p:cNvSpPr>
            <a:spLocks noGrp="1"/>
          </p:cNvSpPr>
          <p:nvPr>
            <p:ph type="sldNum" sz="quarter" idx="12"/>
          </p:nvPr>
        </p:nvSpPr>
        <p:spPr/>
        <p:txBody>
          <a:bodyPr/>
          <a:lstStyle>
            <a:lvl1pPr>
              <a:defRPr/>
            </a:lvl1pPr>
          </a:lstStyle>
          <a:p>
            <a:fld id="{C9DA0380-75CC-44D4-91D9-64B541BBCC74}" type="slidenum">
              <a:rPr lang="pt-BR"/>
              <a:pPr/>
              <a:t>‹N›</a:t>
            </a:fld>
            <a:endParaRPr lang="pt-BR"/>
          </a:p>
        </p:txBody>
      </p:sp>
    </p:spTree>
    <p:extLst>
      <p:ext uri="{BB962C8B-B14F-4D97-AF65-F5344CB8AC3E}">
        <p14:creationId xmlns:p14="http://schemas.microsoft.com/office/powerpoint/2010/main" val="3107061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pt-BR"/>
          </a:p>
        </p:txBody>
      </p:sp>
      <p:sp>
        <p:nvSpPr>
          <p:cNvPr id="6" name="Segnaposto piè di pagina 5"/>
          <p:cNvSpPr>
            <a:spLocks noGrp="1"/>
          </p:cNvSpPr>
          <p:nvPr>
            <p:ph type="ftr" sz="quarter" idx="11"/>
          </p:nvPr>
        </p:nvSpPr>
        <p:spPr/>
        <p:txBody>
          <a:bodyPr/>
          <a:lstStyle>
            <a:lvl1pPr>
              <a:defRPr/>
            </a:lvl1pPr>
          </a:lstStyle>
          <a:p>
            <a:endParaRPr lang="pt-BR"/>
          </a:p>
        </p:txBody>
      </p:sp>
      <p:sp>
        <p:nvSpPr>
          <p:cNvPr id="7" name="Segnaposto numero diapositiva 6"/>
          <p:cNvSpPr>
            <a:spLocks noGrp="1"/>
          </p:cNvSpPr>
          <p:nvPr>
            <p:ph type="sldNum" sz="quarter" idx="12"/>
          </p:nvPr>
        </p:nvSpPr>
        <p:spPr/>
        <p:txBody>
          <a:bodyPr/>
          <a:lstStyle>
            <a:lvl1pPr>
              <a:defRPr/>
            </a:lvl1pPr>
          </a:lstStyle>
          <a:p>
            <a:fld id="{A548D333-3499-4182-BB04-F63375B04247}" type="slidenum">
              <a:rPr lang="pt-BR"/>
              <a:pPr/>
              <a:t>‹N›</a:t>
            </a:fld>
            <a:endParaRPr lang="pt-BR"/>
          </a:p>
        </p:txBody>
      </p:sp>
    </p:spTree>
    <p:extLst>
      <p:ext uri="{BB962C8B-B14F-4D97-AF65-F5344CB8AC3E}">
        <p14:creationId xmlns:p14="http://schemas.microsoft.com/office/powerpoint/2010/main" val="854520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pt-BR"/>
          </a:p>
        </p:txBody>
      </p:sp>
      <p:sp>
        <p:nvSpPr>
          <p:cNvPr id="6" name="Segnaposto piè di pagina 5"/>
          <p:cNvSpPr>
            <a:spLocks noGrp="1"/>
          </p:cNvSpPr>
          <p:nvPr>
            <p:ph type="ftr" sz="quarter" idx="11"/>
          </p:nvPr>
        </p:nvSpPr>
        <p:spPr/>
        <p:txBody>
          <a:bodyPr/>
          <a:lstStyle>
            <a:lvl1pPr>
              <a:defRPr/>
            </a:lvl1pPr>
          </a:lstStyle>
          <a:p>
            <a:endParaRPr lang="pt-BR"/>
          </a:p>
        </p:txBody>
      </p:sp>
      <p:sp>
        <p:nvSpPr>
          <p:cNvPr id="7" name="Segnaposto numero diapositiva 6"/>
          <p:cNvSpPr>
            <a:spLocks noGrp="1"/>
          </p:cNvSpPr>
          <p:nvPr>
            <p:ph type="sldNum" sz="quarter" idx="12"/>
          </p:nvPr>
        </p:nvSpPr>
        <p:spPr/>
        <p:txBody>
          <a:bodyPr/>
          <a:lstStyle>
            <a:lvl1pPr>
              <a:defRPr/>
            </a:lvl1pPr>
          </a:lstStyle>
          <a:p>
            <a:fld id="{1579B1E6-489C-4187-8B62-93F66C6AD206}" type="slidenum">
              <a:rPr lang="pt-BR"/>
              <a:pPr/>
              <a:t>‹N›</a:t>
            </a:fld>
            <a:endParaRPr lang="pt-BR"/>
          </a:p>
        </p:txBody>
      </p:sp>
    </p:spTree>
    <p:extLst>
      <p:ext uri="{BB962C8B-B14F-4D97-AF65-F5344CB8AC3E}">
        <p14:creationId xmlns:p14="http://schemas.microsoft.com/office/powerpoint/2010/main" val="191317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ED5"/>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pt-BR" smtClean="0"/>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BR" smtClean="0"/>
              <a:t>Fare clic per modificare gli stili del testo dello schema</a:t>
            </a:r>
          </a:p>
          <a:p>
            <a:pPr lvl="1"/>
            <a:r>
              <a:rPr lang="pt-BR" smtClean="0"/>
              <a:t>Secondo livello</a:t>
            </a:r>
          </a:p>
          <a:p>
            <a:pPr lvl="2"/>
            <a:r>
              <a:rPr lang="pt-BR" smtClean="0"/>
              <a:t>Terzo livello</a:t>
            </a:r>
          </a:p>
          <a:p>
            <a:pPr lvl="3"/>
            <a:r>
              <a:rPr lang="pt-BR" smtClean="0"/>
              <a:t>Quarto livello</a:t>
            </a:r>
          </a:p>
          <a:p>
            <a:pPr lvl="4"/>
            <a:r>
              <a:rPr lang="pt-BR" smtClean="0"/>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pt-B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pt-B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60EA34D-586C-4487-98F3-82A3C40F2E01}" type="slidenum">
              <a:rPr lang="pt-BR"/>
              <a:pPr/>
              <a:t>‹N›</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r>
              <a:rPr lang="en-US" sz="2400" b="1" dirty="0">
                <a:solidFill>
                  <a:srgbClr val="2D2D8A"/>
                </a:solidFill>
              </a:rPr>
              <a:t>International Council of Creators of Music</a:t>
            </a:r>
            <a:br>
              <a:rPr lang="en-US" sz="2400" b="1" dirty="0">
                <a:solidFill>
                  <a:srgbClr val="2D2D8A"/>
                </a:solidFill>
              </a:rPr>
            </a:br>
            <a:r>
              <a:rPr lang="en-US" sz="2400" b="1" dirty="0">
                <a:solidFill>
                  <a:srgbClr val="2D2D8A"/>
                </a:solidFill>
              </a:rPr>
              <a:t>San José of Costa Rica, </a:t>
            </a:r>
            <a:r>
              <a:rPr lang="en-US" sz="2400" b="1" dirty="0" smtClean="0">
                <a:solidFill>
                  <a:srgbClr val="2D2D8A"/>
                </a:solidFill>
              </a:rPr>
              <a:t>April </a:t>
            </a:r>
            <a:r>
              <a:rPr lang="en-US" sz="2400" b="1" dirty="0">
                <a:solidFill>
                  <a:srgbClr val="2D2D8A"/>
                </a:solidFill>
              </a:rPr>
              <a:t>18</a:t>
            </a:r>
            <a:r>
              <a:rPr lang="en-US" sz="2400" b="1" baseline="30000" dirty="0">
                <a:solidFill>
                  <a:srgbClr val="2D2D8A"/>
                </a:solidFill>
              </a:rPr>
              <a:t>th</a:t>
            </a:r>
            <a:r>
              <a:rPr lang="en-US" sz="2400" b="1" dirty="0">
                <a:solidFill>
                  <a:srgbClr val="2D2D8A"/>
                </a:solidFill>
              </a:rPr>
              <a:t>-19</a:t>
            </a:r>
            <a:r>
              <a:rPr lang="en-US" sz="2400" b="1" baseline="30000" dirty="0">
                <a:solidFill>
                  <a:srgbClr val="2D2D8A"/>
                </a:solidFill>
              </a:rPr>
              <a:t>th</a:t>
            </a:r>
            <a:r>
              <a:rPr lang="en-US" sz="2400" b="1" dirty="0">
                <a:solidFill>
                  <a:srgbClr val="2D2D8A"/>
                </a:solidFill>
              </a:rPr>
              <a:t>, </a:t>
            </a:r>
            <a:r>
              <a:rPr lang="en-US" sz="2400" b="1" dirty="0" smtClean="0">
                <a:solidFill>
                  <a:srgbClr val="2D2D8A"/>
                </a:solidFill>
              </a:rPr>
              <a:t>2013</a:t>
            </a:r>
            <a:endParaRPr lang="it-IT" sz="2400" dirty="0"/>
          </a:p>
        </p:txBody>
      </p:sp>
      <p:sp>
        <p:nvSpPr>
          <p:cNvPr id="3" name="Segnaposto contenuto 2"/>
          <p:cNvSpPr>
            <a:spLocks noGrp="1"/>
          </p:cNvSpPr>
          <p:nvPr>
            <p:ph sz="half" idx="1"/>
          </p:nvPr>
        </p:nvSpPr>
        <p:spPr/>
        <p:txBody>
          <a:bodyPr/>
          <a:lstStyle/>
          <a:p>
            <a:pPr marL="0" indent="0" algn="just">
              <a:buNone/>
            </a:pPr>
            <a:endParaRPr lang="en-US" sz="2800" dirty="0" smtClean="0">
              <a:solidFill>
                <a:schemeClr val="accent6"/>
              </a:solidFill>
            </a:endParaRPr>
          </a:p>
          <a:p>
            <a:pPr algn="just"/>
            <a:endParaRPr lang="it-IT" dirty="0">
              <a:solidFill>
                <a:schemeClr val="accent6"/>
              </a:solidFill>
            </a:endParaRPr>
          </a:p>
        </p:txBody>
      </p:sp>
      <p:sp>
        <p:nvSpPr>
          <p:cNvPr id="8" name="Segnaposto contenuto 7"/>
          <p:cNvSpPr>
            <a:spLocks noGrp="1"/>
          </p:cNvSpPr>
          <p:nvPr>
            <p:ph sz="half" idx="2"/>
          </p:nvPr>
        </p:nvSpPr>
        <p:spPr>
          <a:xfrm>
            <a:off x="609600" y="5410200"/>
            <a:ext cx="7924800" cy="1219200"/>
          </a:xfrm>
        </p:spPr>
        <p:txBody>
          <a:bodyPr/>
          <a:lstStyle/>
          <a:p>
            <a:pPr marL="0" indent="0" algn="ctr">
              <a:buNone/>
            </a:pPr>
            <a:r>
              <a:rPr lang="it-IT" sz="2400" b="1" dirty="0">
                <a:solidFill>
                  <a:schemeClr val="accent6"/>
                </a:solidFill>
              </a:rPr>
              <a:t>Avv. Gianluca </a:t>
            </a:r>
            <a:r>
              <a:rPr lang="it-IT" sz="2400" b="1" dirty="0" smtClean="0">
                <a:solidFill>
                  <a:schemeClr val="accent6"/>
                </a:solidFill>
              </a:rPr>
              <a:t>Pojaghi</a:t>
            </a:r>
            <a:endParaRPr lang="it-IT" sz="2400" b="1" dirty="0">
              <a:solidFill>
                <a:schemeClr val="accent6"/>
              </a:solidFill>
            </a:endParaRPr>
          </a:p>
          <a:p>
            <a:pPr marL="0" indent="0" algn="ctr">
              <a:buNone/>
            </a:pPr>
            <a:r>
              <a:rPr lang="en-US" sz="2400" b="1" dirty="0" smtClean="0">
                <a:solidFill>
                  <a:schemeClr val="accent6"/>
                </a:solidFill>
              </a:rPr>
              <a:t>Authors </a:t>
            </a:r>
            <a:r>
              <a:rPr lang="en-US" sz="2400" b="1" dirty="0">
                <a:solidFill>
                  <a:schemeClr val="accent6"/>
                </a:solidFill>
              </a:rPr>
              <a:t>Rights/Copyright and Constitutional </a:t>
            </a:r>
            <a:r>
              <a:rPr lang="en-US" sz="2400" b="1" dirty="0" smtClean="0">
                <a:solidFill>
                  <a:schemeClr val="accent6"/>
                </a:solidFill>
              </a:rPr>
              <a:t>Right</a:t>
            </a:r>
            <a:endParaRPr lang="it-IT" sz="2400" b="1" dirty="0">
              <a:solidFill>
                <a:schemeClr val="accent6"/>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7800" y="1447800"/>
            <a:ext cx="6047232" cy="3742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3347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04800"/>
            <a:ext cx="8229600" cy="731838"/>
          </a:xfrm>
        </p:spPr>
        <p:txBody>
          <a:bodyPr/>
          <a:lstStyle/>
          <a:p>
            <a:r>
              <a:rPr lang="it-IT" sz="2800" b="1" dirty="0" smtClean="0">
                <a:solidFill>
                  <a:schemeClr val="accent6"/>
                </a:solidFill>
              </a:rPr>
              <a:t>Berne Convention, art. 3</a:t>
            </a:r>
            <a:endParaRPr lang="it-IT" sz="2800" b="1" dirty="0">
              <a:solidFill>
                <a:schemeClr val="accent6"/>
              </a:solidFill>
            </a:endParaRPr>
          </a:p>
        </p:txBody>
      </p:sp>
      <p:sp>
        <p:nvSpPr>
          <p:cNvPr id="3" name="Segnaposto contenuto 2"/>
          <p:cNvSpPr>
            <a:spLocks noGrp="1"/>
          </p:cNvSpPr>
          <p:nvPr>
            <p:ph idx="1"/>
          </p:nvPr>
        </p:nvSpPr>
        <p:spPr>
          <a:xfrm>
            <a:off x="381000" y="1066801"/>
            <a:ext cx="8229600" cy="4876800"/>
          </a:xfrm>
        </p:spPr>
        <p:txBody>
          <a:bodyPr/>
          <a:lstStyle/>
          <a:p>
            <a:pPr marL="0" indent="0" algn="just">
              <a:buNone/>
            </a:pPr>
            <a:r>
              <a:rPr lang="en-US" sz="2550" dirty="0">
                <a:solidFill>
                  <a:schemeClr val="accent6"/>
                </a:solidFill>
              </a:rPr>
              <a:t>(1) The protection of this Convention shall apply to:</a:t>
            </a:r>
          </a:p>
          <a:p>
            <a:pPr marL="0" indent="0" algn="just">
              <a:buNone/>
            </a:pPr>
            <a:r>
              <a:rPr lang="en-US" sz="2550" dirty="0">
                <a:solidFill>
                  <a:schemeClr val="accent6"/>
                </a:solidFill>
              </a:rPr>
              <a:t>(a) authors who are </a:t>
            </a:r>
            <a:r>
              <a:rPr lang="en-US" sz="2550" b="1" dirty="0">
                <a:solidFill>
                  <a:schemeClr val="accent6"/>
                </a:solidFill>
              </a:rPr>
              <a:t>nationals</a:t>
            </a:r>
            <a:r>
              <a:rPr lang="en-US" sz="2550" dirty="0">
                <a:solidFill>
                  <a:schemeClr val="accent6"/>
                </a:solidFill>
              </a:rPr>
              <a:t> of one of the countries of the Union, for their works, </a:t>
            </a:r>
            <a:r>
              <a:rPr lang="en-US" sz="2550" dirty="0" smtClean="0">
                <a:solidFill>
                  <a:schemeClr val="accent6"/>
                </a:solidFill>
              </a:rPr>
              <a:t>whether published </a:t>
            </a:r>
            <a:r>
              <a:rPr lang="en-US" sz="2550" dirty="0">
                <a:solidFill>
                  <a:schemeClr val="accent6"/>
                </a:solidFill>
              </a:rPr>
              <a:t>or not;</a:t>
            </a:r>
          </a:p>
          <a:p>
            <a:pPr marL="0" indent="0" algn="just">
              <a:buNone/>
            </a:pPr>
            <a:r>
              <a:rPr lang="en-US" sz="2550" dirty="0">
                <a:solidFill>
                  <a:schemeClr val="accent6"/>
                </a:solidFill>
              </a:rPr>
              <a:t>(b) authors who are not nationals of one of the countries of the Union, for their works </a:t>
            </a:r>
            <a:r>
              <a:rPr lang="en-US" sz="2550" b="1" dirty="0" smtClean="0">
                <a:solidFill>
                  <a:schemeClr val="accent6"/>
                </a:solidFill>
              </a:rPr>
              <a:t>first published</a:t>
            </a:r>
            <a:r>
              <a:rPr lang="en-US" sz="2550" dirty="0" smtClean="0">
                <a:solidFill>
                  <a:schemeClr val="accent6"/>
                </a:solidFill>
              </a:rPr>
              <a:t> </a:t>
            </a:r>
            <a:r>
              <a:rPr lang="en-US" sz="2550" dirty="0">
                <a:solidFill>
                  <a:schemeClr val="accent6"/>
                </a:solidFill>
              </a:rPr>
              <a:t>in one of those countries, or simultaneously in a country outside the Union and in </a:t>
            </a:r>
            <a:r>
              <a:rPr lang="en-US" sz="2550" dirty="0" smtClean="0">
                <a:solidFill>
                  <a:schemeClr val="accent6"/>
                </a:solidFill>
              </a:rPr>
              <a:t>a country </a:t>
            </a:r>
            <a:r>
              <a:rPr lang="en-US" sz="2550" dirty="0">
                <a:solidFill>
                  <a:schemeClr val="accent6"/>
                </a:solidFill>
              </a:rPr>
              <a:t>of the Union.</a:t>
            </a:r>
          </a:p>
          <a:p>
            <a:pPr marL="0" indent="0" algn="just">
              <a:buNone/>
            </a:pPr>
            <a:r>
              <a:rPr lang="en-US" sz="2550" dirty="0">
                <a:solidFill>
                  <a:schemeClr val="accent6"/>
                </a:solidFill>
              </a:rPr>
              <a:t>(2) Authors who are not nationals of one of the countries of the Union but who have their </a:t>
            </a:r>
            <a:r>
              <a:rPr lang="en-US" sz="2550" b="1" dirty="0" smtClean="0">
                <a:solidFill>
                  <a:schemeClr val="accent6"/>
                </a:solidFill>
              </a:rPr>
              <a:t>habitual residence</a:t>
            </a:r>
            <a:r>
              <a:rPr lang="en-US" sz="2550" dirty="0" smtClean="0">
                <a:solidFill>
                  <a:schemeClr val="accent6"/>
                </a:solidFill>
              </a:rPr>
              <a:t> </a:t>
            </a:r>
            <a:r>
              <a:rPr lang="en-US" sz="2550" dirty="0">
                <a:solidFill>
                  <a:schemeClr val="accent6"/>
                </a:solidFill>
              </a:rPr>
              <a:t>in one of them shall, for the purposes of this Convention, be assimilated to nationals of </a:t>
            </a:r>
            <a:r>
              <a:rPr lang="en-US" sz="2550" dirty="0" smtClean="0">
                <a:solidFill>
                  <a:schemeClr val="accent6"/>
                </a:solidFill>
              </a:rPr>
              <a:t>that country</a:t>
            </a:r>
            <a:r>
              <a:rPr lang="en-US" sz="2550" dirty="0">
                <a:solidFill>
                  <a:schemeClr val="accent6"/>
                </a:solidFill>
              </a:rPr>
              <a:t>.</a:t>
            </a:r>
            <a:endParaRPr lang="it-IT" sz="2550" dirty="0">
              <a:solidFill>
                <a:schemeClr val="accent6"/>
              </a:solidFill>
            </a:endParaRP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20676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b="1" dirty="0" err="1" smtClean="0">
                <a:solidFill>
                  <a:schemeClr val="accent6"/>
                </a:solidFill>
              </a:rPr>
              <a:t>Cour</a:t>
            </a:r>
            <a:r>
              <a:rPr lang="it-IT" sz="2800" b="1" dirty="0" smtClean="0">
                <a:solidFill>
                  <a:schemeClr val="accent6"/>
                </a:solidFill>
              </a:rPr>
              <a:t> de </a:t>
            </a:r>
            <a:r>
              <a:rPr lang="it-IT" sz="2800" b="1" dirty="0" err="1" smtClean="0">
                <a:solidFill>
                  <a:schemeClr val="accent6"/>
                </a:solidFill>
              </a:rPr>
              <a:t>Cassation</a:t>
            </a:r>
            <a:r>
              <a:rPr lang="it-IT" sz="2800" b="1" dirty="0" smtClean="0">
                <a:solidFill>
                  <a:schemeClr val="accent6"/>
                </a:solidFill>
              </a:rPr>
              <a:t>, 1959</a:t>
            </a:r>
            <a:br>
              <a:rPr lang="it-IT" sz="2800" b="1" dirty="0" smtClean="0">
                <a:solidFill>
                  <a:schemeClr val="accent6"/>
                </a:solidFill>
              </a:rPr>
            </a:br>
            <a:r>
              <a:rPr lang="it-IT" sz="2800" b="1" dirty="0" err="1" smtClean="0">
                <a:solidFill>
                  <a:schemeClr val="accent6"/>
                </a:solidFill>
              </a:rPr>
              <a:t>Prokofieff</a:t>
            </a:r>
            <a:r>
              <a:rPr lang="it-IT" sz="2800" b="1" dirty="0" smtClean="0">
                <a:solidFill>
                  <a:schemeClr val="accent6"/>
                </a:solidFill>
              </a:rPr>
              <a:t>, </a:t>
            </a:r>
            <a:r>
              <a:rPr lang="it-IT" sz="2800" b="1" dirty="0" err="1" smtClean="0">
                <a:solidFill>
                  <a:schemeClr val="accent6"/>
                </a:solidFill>
              </a:rPr>
              <a:t>Khatchaturian</a:t>
            </a:r>
            <a:r>
              <a:rPr lang="it-IT" sz="2800" b="1" dirty="0" smtClean="0">
                <a:solidFill>
                  <a:schemeClr val="accent6"/>
                </a:solidFill>
              </a:rPr>
              <a:t>, </a:t>
            </a:r>
            <a:r>
              <a:rPr lang="it-IT" sz="2800" b="1" dirty="0" err="1" smtClean="0">
                <a:solidFill>
                  <a:schemeClr val="accent6"/>
                </a:solidFill>
              </a:rPr>
              <a:t>Miakovsky</a:t>
            </a:r>
            <a:r>
              <a:rPr lang="it-IT" sz="2800" b="1" dirty="0" smtClean="0">
                <a:solidFill>
                  <a:schemeClr val="accent6"/>
                </a:solidFill>
              </a:rPr>
              <a:t> </a:t>
            </a:r>
            <a:br>
              <a:rPr lang="it-IT" sz="2800" b="1" dirty="0" smtClean="0">
                <a:solidFill>
                  <a:schemeClr val="accent6"/>
                </a:solidFill>
              </a:rPr>
            </a:br>
            <a:r>
              <a:rPr lang="it-IT" sz="2800" b="1" dirty="0" smtClean="0">
                <a:solidFill>
                  <a:schemeClr val="accent6"/>
                </a:solidFill>
              </a:rPr>
              <a:t>et </a:t>
            </a:r>
            <a:r>
              <a:rPr lang="it-IT" sz="2800" b="1" dirty="0" err="1" smtClean="0">
                <a:solidFill>
                  <a:schemeClr val="accent6"/>
                </a:solidFill>
              </a:rPr>
              <a:t>Chostakovitch</a:t>
            </a:r>
            <a:endParaRPr lang="it-IT" sz="2800" b="1" dirty="0">
              <a:solidFill>
                <a:schemeClr val="accent6"/>
              </a:solidFill>
            </a:endParaRPr>
          </a:p>
        </p:txBody>
      </p:sp>
      <p:sp>
        <p:nvSpPr>
          <p:cNvPr id="3" name="Segnaposto contenuto 2"/>
          <p:cNvSpPr>
            <a:spLocks noGrp="1"/>
          </p:cNvSpPr>
          <p:nvPr>
            <p:ph idx="1"/>
          </p:nvPr>
        </p:nvSpPr>
        <p:spPr>
          <a:xfrm>
            <a:off x="457200" y="1600201"/>
            <a:ext cx="8229600" cy="4267200"/>
          </a:xfrm>
        </p:spPr>
        <p:txBody>
          <a:bodyPr/>
          <a:lstStyle/>
          <a:p>
            <a:pPr marL="0" indent="0" algn="just">
              <a:buNone/>
            </a:pPr>
            <a:endParaRPr lang="en-US" sz="1000" dirty="0" smtClean="0">
              <a:solidFill>
                <a:schemeClr val="accent6"/>
              </a:solidFill>
            </a:endParaRPr>
          </a:p>
          <a:p>
            <a:pPr marL="0" indent="0" algn="just">
              <a:buNone/>
            </a:pPr>
            <a:r>
              <a:rPr lang="it-IT" sz="2700" dirty="0" err="1" smtClean="0">
                <a:solidFill>
                  <a:schemeClr val="accent6"/>
                </a:solidFill>
              </a:rPr>
              <a:t>Aucun</a:t>
            </a:r>
            <a:r>
              <a:rPr lang="it-IT" sz="2700" dirty="0" smtClean="0">
                <a:solidFill>
                  <a:schemeClr val="accent6"/>
                </a:solidFill>
              </a:rPr>
              <a:t> texte ne prive </a:t>
            </a:r>
            <a:r>
              <a:rPr lang="it-IT" sz="2700" dirty="0" err="1" smtClean="0">
                <a:solidFill>
                  <a:schemeClr val="accent6"/>
                </a:solidFill>
              </a:rPr>
              <a:t>les</a:t>
            </a:r>
            <a:r>
              <a:rPr lang="it-IT" sz="2700" dirty="0" smtClean="0">
                <a:solidFill>
                  <a:schemeClr val="accent6"/>
                </a:solidFill>
              </a:rPr>
              <a:t> </a:t>
            </a:r>
            <a:r>
              <a:rPr lang="it-IT" sz="2700" dirty="0" err="1" smtClean="0">
                <a:solidFill>
                  <a:schemeClr val="accent6"/>
                </a:solidFill>
              </a:rPr>
              <a:t>étrangers</a:t>
            </a:r>
            <a:r>
              <a:rPr lang="it-IT" sz="2700" dirty="0" smtClean="0">
                <a:solidFill>
                  <a:schemeClr val="accent6"/>
                </a:solidFill>
              </a:rPr>
              <a:t> </a:t>
            </a:r>
            <a:r>
              <a:rPr lang="it-IT" sz="2700" dirty="0" err="1" smtClean="0">
                <a:solidFill>
                  <a:schemeClr val="accent6"/>
                </a:solidFill>
              </a:rPr>
              <a:t>auteurs</a:t>
            </a:r>
            <a:r>
              <a:rPr lang="it-IT" sz="2700" dirty="0" smtClean="0">
                <a:solidFill>
                  <a:schemeClr val="accent6"/>
                </a:solidFill>
              </a:rPr>
              <a:t> d’</a:t>
            </a:r>
            <a:r>
              <a:rPr lang="it-IT" sz="2700" dirty="0" err="1" smtClean="0">
                <a:solidFill>
                  <a:schemeClr val="accent6"/>
                </a:solidFill>
              </a:rPr>
              <a:t>oeuvres</a:t>
            </a:r>
            <a:r>
              <a:rPr lang="it-IT" sz="2700" dirty="0" smtClean="0">
                <a:solidFill>
                  <a:schemeClr val="accent6"/>
                </a:solidFill>
              </a:rPr>
              <a:t> </a:t>
            </a:r>
            <a:r>
              <a:rPr lang="it-IT" sz="2700" dirty="0" err="1" smtClean="0">
                <a:solidFill>
                  <a:schemeClr val="accent6"/>
                </a:solidFill>
              </a:rPr>
              <a:t>publiées</a:t>
            </a:r>
            <a:r>
              <a:rPr lang="it-IT" sz="2700" dirty="0" smtClean="0">
                <a:solidFill>
                  <a:schemeClr val="accent6"/>
                </a:solidFill>
              </a:rPr>
              <a:t> </a:t>
            </a:r>
            <a:r>
              <a:rPr lang="it-IT" sz="2700" dirty="0" err="1" smtClean="0">
                <a:solidFill>
                  <a:schemeClr val="accent6"/>
                </a:solidFill>
              </a:rPr>
              <a:t>ou</a:t>
            </a:r>
            <a:r>
              <a:rPr lang="it-IT" sz="2700" dirty="0" smtClean="0">
                <a:solidFill>
                  <a:schemeClr val="accent6"/>
                </a:solidFill>
              </a:rPr>
              <a:t> </a:t>
            </a:r>
            <a:r>
              <a:rPr lang="it-IT" sz="2700" dirty="0" err="1" smtClean="0">
                <a:solidFill>
                  <a:schemeClr val="accent6"/>
                </a:solidFill>
              </a:rPr>
              <a:t>réprésentées</a:t>
            </a:r>
            <a:r>
              <a:rPr lang="it-IT" sz="2700" dirty="0" smtClean="0">
                <a:solidFill>
                  <a:schemeClr val="accent6"/>
                </a:solidFill>
              </a:rPr>
              <a:t> </a:t>
            </a:r>
            <a:r>
              <a:rPr lang="it-IT" sz="2700" dirty="0" err="1" smtClean="0">
                <a:solidFill>
                  <a:schemeClr val="accent6"/>
                </a:solidFill>
              </a:rPr>
              <a:t>originairement</a:t>
            </a:r>
            <a:r>
              <a:rPr lang="it-IT" sz="2700" dirty="0" smtClean="0">
                <a:solidFill>
                  <a:schemeClr val="accent6"/>
                </a:solidFill>
              </a:rPr>
              <a:t> hors de France, </a:t>
            </a:r>
            <a:r>
              <a:rPr lang="it-IT" sz="2700" dirty="0" err="1" smtClean="0">
                <a:solidFill>
                  <a:schemeClr val="accent6"/>
                </a:solidFill>
              </a:rPr>
              <a:t>comme</a:t>
            </a:r>
            <a:r>
              <a:rPr lang="it-IT" sz="2700" dirty="0" smtClean="0">
                <a:solidFill>
                  <a:schemeClr val="accent6"/>
                </a:solidFill>
              </a:rPr>
              <a:t> en l’</a:t>
            </a:r>
            <a:r>
              <a:rPr lang="it-IT" sz="2700" dirty="0" err="1" smtClean="0">
                <a:solidFill>
                  <a:schemeClr val="accent6"/>
                </a:solidFill>
              </a:rPr>
              <a:t>espèce</a:t>
            </a:r>
            <a:r>
              <a:rPr lang="it-IT" sz="2700" dirty="0" smtClean="0">
                <a:solidFill>
                  <a:schemeClr val="accent6"/>
                </a:solidFill>
              </a:rPr>
              <a:t>, de la </a:t>
            </a:r>
            <a:r>
              <a:rPr lang="it-IT" sz="2700" dirty="0" err="1" smtClean="0">
                <a:solidFill>
                  <a:schemeClr val="accent6"/>
                </a:solidFill>
              </a:rPr>
              <a:t>jouissance</a:t>
            </a:r>
            <a:r>
              <a:rPr lang="it-IT" sz="2700" dirty="0" smtClean="0">
                <a:solidFill>
                  <a:schemeClr val="accent6"/>
                </a:solidFill>
              </a:rPr>
              <a:t> en France </a:t>
            </a:r>
            <a:r>
              <a:rPr lang="it-IT" sz="2700" dirty="0" err="1" smtClean="0">
                <a:solidFill>
                  <a:schemeClr val="accent6"/>
                </a:solidFill>
              </a:rPr>
              <a:t>du</a:t>
            </a:r>
            <a:r>
              <a:rPr lang="it-IT" sz="2700" dirty="0" smtClean="0">
                <a:solidFill>
                  <a:schemeClr val="accent6"/>
                </a:solidFill>
              </a:rPr>
              <a:t> </a:t>
            </a:r>
            <a:r>
              <a:rPr lang="it-IT" sz="2700" dirty="0" err="1" smtClean="0">
                <a:solidFill>
                  <a:schemeClr val="accent6"/>
                </a:solidFill>
              </a:rPr>
              <a:t>monopole</a:t>
            </a:r>
            <a:r>
              <a:rPr lang="it-IT" sz="2700" dirty="0" smtClean="0">
                <a:solidFill>
                  <a:schemeClr val="accent6"/>
                </a:solidFill>
              </a:rPr>
              <a:t> d’</a:t>
            </a:r>
            <a:r>
              <a:rPr lang="it-IT" sz="2700" dirty="0" err="1" smtClean="0">
                <a:solidFill>
                  <a:schemeClr val="accent6"/>
                </a:solidFill>
              </a:rPr>
              <a:t>exploitation</a:t>
            </a:r>
            <a:r>
              <a:rPr lang="it-IT" sz="2700" dirty="0" smtClean="0">
                <a:solidFill>
                  <a:schemeClr val="accent6"/>
                </a:solidFill>
              </a:rPr>
              <a:t> </a:t>
            </a:r>
            <a:r>
              <a:rPr lang="it-IT" sz="2700" dirty="0" err="1" smtClean="0">
                <a:solidFill>
                  <a:schemeClr val="accent6"/>
                </a:solidFill>
              </a:rPr>
              <a:t>résultant</a:t>
            </a:r>
            <a:r>
              <a:rPr lang="it-IT" sz="2700" dirty="0">
                <a:solidFill>
                  <a:schemeClr val="accent6"/>
                </a:solidFill>
              </a:rPr>
              <a:t> </a:t>
            </a:r>
            <a:r>
              <a:rPr lang="it-IT" sz="2700" dirty="0" smtClean="0">
                <a:solidFill>
                  <a:schemeClr val="accent6"/>
                </a:solidFill>
              </a:rPr>
              <a:t>d’un </a:t>
            </a:r>
            <a:r>
              <a:rPr lang="it-IT" sz="2700" dirty="0" err="1" smtClean="0">
                <a:solidFill>
                  <a:schemeClr val="accent6"/>
                </a:solidFill>
              </a:rPr>
              <a:t>droit</a:t>
            </a:r>
            <a:r>
              <a:rPr lang="it-IT" sz="2700" dirty="0" smtClean="0">
                <a:solidFill>
                  <a:schemeClr val="accent6"/>
                </a:solidFill>
              </a:rPr>
              <a:t> d’</a:t>
            </a:r>
            <a:r>
              <a:rPr lang="it-IT" sz="2700" dirty="0" err="1" smtClean="0">
                <a:solidFill>
                  <a:schemeClr val="accent6"/>
                </a:solidFill>
              </a:rPr>
              <a:t>auteur</a:t>
            </a:r>
            <a:r>
              <a:rPr lang="en-US" sz="2700" dirty="0">
                <a:solidFill>
                  <a:schemeClr val="accent6"/>
                </a:solidFill>
              </a:rPr>
              <a:t>.</a:t>
            </a:r>
            <a:endParaRPr lang="en-US" sz="2700" dirty="0" smtClean="0">
              <a:solidFill>
                <a:schemeClr val="accent6"/>
              </a:solidFill>
            </a:endParaRPr>
          </a:p>
          <a:p>
            <a:pPr marL="0" indent="0" algn="just">
              <a:buNone/>
            </a:pPr>
            <a:endParaRPr lang="it-IT" sz="1000" dirty="0" smtClean="0">
              <a:solidFill>
                <a:schemeClr val="accent6"/>
              </a:solidFill>
            </a:endParaRPr>
          </a:p>
          <a:p>
            <a:pPr marL="0" indent="0" algn="just">
              <a:buNone/>
            </a:pPr>
            <a:r>
              <a:rPr lang="en-US" sz="2700" dirty="0" smtClean="0">
                <a:solidFill>
                  <a:schemeClr val="accent6"/>
                </a:solidFill>
              </a:rPr>
              <a:t>La protection </a:t>
            </a:r>
            <a:r>
              <a:rPr lang="en-US" sz="2700" dirty="0" err="1" smtClean="0">
                <a:solidFill>
                  <a:schemeClr val="accent6"/>
                </a:solidFill>
              </a:rPr>
              <a:t>civile</a:t>
            </a:r>
            <a:r>
              <a:rPr lang="en-US" sz="2700" dirty="0" smtClean="0">
                <a:solidFill>
                  <a:schemeClr val="accent6"/>
                </a:solidFill>
              </a:rPr>
              <a:t> </a:t>
            </a:r>
            <a:r>
              <a:rPr lang="en-US" sz="2700" dirty="0" err="1" smtClean="0">
                <a:solidFill>
                  <a:schemeClr val="accent6"/>
                </a:solidFill>
              </a:rPr>
              <a:t>contre</a:t>
            </a:r>
            <a:r>
              <a:rPr lang="en-US" sz="2700" dirty="0" smtClean="0">
                <a:solidFill>
                  <a:schemeClr val="accent6"/>
                </a:solidFill>
              </a:rPr>
              <a:t> les </a:t>
            </a:r>
            <a:r>
              <a:rPr lang="en-US" sz="2700" dirty="0" err="1" smtClean="0">
                <a:solidFill>
                  <a:schemeClr val="accent6"/>
                </a:solidFill>
              </a:rPr>
              <a:t>atteintes</a:t>
            </a:r>
            <a:r>
              <a:rPr lang="en-US" sz="2700" dirty="0" smtClean="0">
                <a:solidFill>
                  <a:schemeClr val="accent6"/>
                </a:solidFill>
              </a:rPr>
              <a:t> </a:t>
            </a:r>
            <a:r>
              <a:rPr lang="en-US" sz="2700" dirty="0" err="1" smtClean="0">
                <a:solidFill>
                  <a:schemeClr val="accent6"/>
                </a:solidFill>
              </a:rPr>
              <a:t>protées</a:t>
            </a:r>
            <a:r>
              <a:rPr lang="en-US" sz="2700" dirty="0" smtClean="0">
                <a:solidFill>
                  <a:schemeClr val="accent6"/>
                </a:solidFill>
              </a:rPr>
              <a:t> en France au </a:t>
            </a:r>
            <a:r>
              <a:rPr lang="en-US" sz="2700" dirty="0" err="1" smtClean="0">
                <a:solidFill>
                  <a:schemeClr val="accent6"/>
                </a:solidFill>
              </a:rPr>
              <a:t>droit</a:t>
            </a:r>
            <a:r>
              <a:rPr lang="en-US" sz="2700" dirty="0" smtClean="0">
                <a:solidFill>
                  <a:schemeClr val="accent6"/>
                </a:solidFill>
              </a:rPr>
              <a:t> </a:t>
            </a:r>
            <a:r>
              <a:rPr lang="en-US" sz="2700" dirty="0" err="1" smtClean="0">
                <a:solidFill>
                  <a:schemeClr val="accent6"/>
                </a:solidFill>
              </a:rPr>
              <a:t>dont</a:t>
            </a:r>
            <a:r>
              <a:rPr lang="en-US" sz="2700" dirty="0" smtClean="0">
                <a:solidFill>
                  <a:schemeClr val="accent6"/>
                </a:solidFill>
              </a:rPr>
              <a:t> (les auteurs) </a:t>
            </a:r>
            <a:r>
              <a:rPr lang="en-US" sz="2700" dirty="0" err="1" smtClean="0">
                <a:solidFill>
                  <a:schemeClr val="accent6"/>
                </a:solidFill>
              </a:rPr>
              <a:t>avaient</a:t>
            </a:r>
            <a:r>
              <a:rPr lang="en-US" sz="2700" dirty="0" smtClean="0">
                <a:solidFill>
                  <a:schemeClr val="accent6"/>
                </a:solidFill>
              </a:rPr>
              <a:t> la </a:t>
            </a:r>
            <a:r>
              <a:rPr lang="en-US" sz="2700" dirty="0" err="1" smtClean="0">
                <a:solidFill>
                  <a:schemeClr val="accent6"/>
                </a:solidFill>
              </a:rPr>
              <a:t>jouissance</a:t>
            </a:r>
            <a:r>
              <a:rPr lang="en-US" sz="2700" dirty="0" smtClean="0">
                <a:solidFill>
                  <a:schemeClr val="accent6"/>
                </a:solidFill>
              </a:rPr>
              <a:t> (</a:t>
            </a:r>
            <a:r>
              <a:rPr lang="en-US" sz="2700" dirty="0" err="1" smtClean="0">
                <a:solidFill>
                  <a:schemeClr val="accent6"/>
                </a:solidFill>
              </a:rPr>
              <a:t>dans</a:t>
            </a:r>
            <a:r>
              <a:rPr lang="en-US" sz="2700" dirty="0" smtClean="0">
                <a:solidFill>
                  <a:schemeClr val="accent6"/>
                </a:solidFill>
              </a:rPr>
              <a:t> </a:t>
            </a:r>
            <a:r>
              <a:rPr lang="en-US" sz="2700" dirty="0" err="1" smtClean="0">
                <a:solidFill>
                  <a:schemeClr val="accent6"/>
                </a:solidFill>
              </a:rPr>
              <a:t>l’Union</a:t>
            </a:r>
            <a:r>
              <a:rPr lang="en-US" sz="2700" dirty="0" smtClean="0">
                <a:solidFill>
                  <a:schemeClr val="accent6"/>
                </a:solidFill>
              </a:rPr>
              <a:t> </a:t>
            </a:r>
            <a:r>
              <a:rPr lang="en-US" sz="2700" dirty="0" err="1" smtClean="0">
                <a:solidFill>
                  <a:schemeClr val="accent6"/>
                </a:solidFill>
              </a:rPr>
              <a:t>Soviétique</a:t>
            </a:r>
            <a:r>
              <a:rPr lang="en-US" sz="2700" dirty="0" smtClean="0">
                <a:solidFill>
                  <a:schemeClr val="accent6"/>
                </a:solidFill>
              </a:rPr>
              <a:t>) </a:t>
            </a:r>
            <a:r>
              <a:rPr lang="en-US" sz="2700" dirty="0" err="1" smtClean="0">
                <a:solidFill>
                  <a:schemeClr val="accent6"/>
                </a:solidFill>
              </a:rPr>
              <a:t>devait</a:t>
            </a:r>
            <a:r>
              <a:rPr lang="en-US" sz="2700" dirty="0">
                <a:solidFill>
                  <a:schemeClr val="accent6"/>
                </a:solidFill>
              </a:rPr>
              <a:t> </a:t>
            </a:r>
            <a:r>
              <a:rPr lang="en-US" sz="2700" dirty="0" err="1">
                <a:solidFill>
                  <a:schemeClr val="accent6"/>
                </a:solidFill>
              </a:rPr>
              <a:t>être</a:t>
            </a:r>
            <a:r>
              <a:rPr lang="en-US" sz="2700" dirty="0">
                <a:solidFill>
                  <a:schemeClr val="accent6"/>
                </a:solidFill>
              </a:rPr>
              <a:t> </a:t>
            </a:r>
            <a:r>
              <a:rPr lang="en-US" sz="2700" dirty="0" err="1" smtClean="0">
                <a:solidFill>
                  <a:schemeClr val="accent6"/>
                </a:solidFill>
              </a:rPr>
              <a:t>exercée</a:t>
            </a:r>
            <a:r>
              <a:rPr lang="en-US" sz="2700" dirty="0" smtClean="0">
                <a:solidFill>
                  <a:schemeClr val="accent6"/>
                </a:solidFill>
              </a:rPr>
              <a:t> per application de la </a:t>
            </a:r>
            <a:r>
              <a:rPr lang="en-US" sz="2700" dirty="0" err="1" smtClean="0">
                <a:solidFill>
                  <a:schemeClr val="accent6"/>
                </a:solidFill>
              </a:rPr>
              <a:t>loi</a:t>
            </a:r>
            <a:r>
              <a:rPr lang="en-US" sz="2700" dirty="0" smtClean="0">
                <a:solidFill>
                  <a:schemeClr val="accent6"/>
                </a:solidFill>
              </a:rPr>
              <a:t> </a:t>
            </a:r>
            <a:r>
              <a:rPr lang="en-US" sz="2700" dirty="0" err="1" smtClean="0">
                <a:solidFill>
                  <a:schemeClr val="accent6"/>
                </a:solidFill>
              </a:rPr>
              <a:t>française</a:t>
            </a:r>
            <a:r>
              <a:rPr lang="en-US" sz="2700" dirty="0">
                <a:solidFill>
                  <a:schemeClr val="accent6"/>
                </a:solidFill>
              </a:rPr>
              <a:t>.</a:t>
            </a:r>
            <a:r>
              <a:rPr lang="en-US" sz="2700" dirty="0" smtClean="0">
                <a:solidFill>
                  <a:schemeClr val="accent6"/>
                </a:solidFill>
              </a:rPr>
              <a:t> </a:t>
            </a:r>
            <a:endParaRPr lang="it-IT" sz="2700" dirty="0">
              <a:solidFill>
                <a:schemeClr val="accent6"/>
              </a:solidFill>
            </a:endParaRP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96781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b="1" dirty="0" smtClean="0">
                <a:solidFill>
                  <a:schemeClr val="accent6"/>
                </a:solidFill>
              </a:rPr>
              <a:t>Copyright </a:t>
            </a:r>
            <a:r>
              <a:rPr lang="it-IT" sz="2800" b="1" dirty="0" err="1" smtClean="0">
                <a:solidFill>
                  <a:schemeClr val="accent6"/>
                </a:solidFill>
              </a:rPr>
              <a:t>protection</a:t>
            </a:r>
            <a:r>
              <a:rPr lang="it-IT" sz="2800" b="1" dirty="0" smtClean="0">
                <a:solidFill>
                  <a:schemeClr val="accent6"/>
                </a:solidFill>
              </a:rPr>
              <a:t> in the </a:t>
            </a:r>
            <a:r>
              <a:rPr lang="it-IT" sz="2800" b="1" dirty="0" err="1" smtClean="0">
                <a:solidFill>
                  <a:schemeClr val="accent6"/>
                </a:solidFill>
              </a:rPr>
              <a:t>digital</a:t>
            </a:r>
            <a:r>
              <a:rPr lang="it-IT" sz="2800" b="1" dirty="0" smtClean="0">
                <a:solidFill>
                  <a:schemeClr val="accent6"/>
                </a:solidFill>
              </a:rPr>
              <a:t> arena</a:t>
            </a:r>
            <a:endParaRPr lang="it-IT" sz="2800" b="1" dirty="0">
              <a:solidFill>
                <a:schemeClr val="accent6"/>
              </a:solidFill>
            </a:endParaRPr>
          </a:p>
        </p:txBody>
      </p:sp>
      <p:sp>
        <p:nvSpPr>
          <p:cNvPr id="3" name="Segnaposto contenuto 2"/>
          <p:cNvSpPr>
            <a:spLocks noGrp="1"/>
          </p:cNvSpPr>
          <p:nvPr>
            <p:ph idx="1"/>
          </p:nvPr>
        </p:nvSpPr>
        <p:spPr>
          <a:xfrm>
            <a:off x="457200" y="1295400"/>
            <a:ext cx="8229600" cy="4525963"/>
          </a:xfrm>
        </p:spPr>
        <p:txBody>
          <a:bodyPr/>
          <a:lstStyle/>
          <a:p>
            <a:pPr marL="0" indent="0" algn="just">
              <a:buNone/>
            </a:pPr>
            <a:r>
              <a:rPr lang="en-US" sz="2800" dirty="0" smtClean="0">
                <a:solidFill>
                  <a:schemeClr val="accent6"/>
                </a:solidFill>
              </a:rPr>
              <a:t>Should copyright keep being opposable </a:t>
            </a:r>
            <a:r>
              <a:rPr lang="en-US" sz="2800" i="1" dirty="0" err="1" smtClean="0">
                <a:solidFill>
                  <a:schemeClr val="accent6"/>
                </a:solidFill>
              </a:rPr>
              <a:t>erga</a:t>
            </a:r>
            <a:r>
              <a:rPr lang="en-US" sz="2800" i="1" dirty="0" smtClean="0">
                <a:solidFill>
                  <a:schemeClr val="accent6"/>
                </a:solidFill>
              </a:rPr>
              <a:t> </a:t>
            </a:r>
            <a:r>
              <a:rPr lang="en-US" sz="2800" i="1" dirty="0" err="1" smtClean="0">
                <a:solidFill>
                  <a:schemeClr val="accent6"/>
                </a:solidFill>
              </a:rPr>
              <a:t>omnes</a:t>
            </a:r>
            <a:r>
              <a:rPr lang="en-US" sz="2800" dirty="0" smtClean="0">
                <a:solidFill>
                  <a:schemeClr val="accent6"/>
                </a:solidFill>
              </a:rPr>
              <a:t>, like any other property right, or should, in the digital environment, prevail the general principle of criminal law that (criminal) responsibility is personal?</a:t>
            </a:r>
          </a:p>
          <a:p>
            <a:pPr marL="0" indent="0" algn="just">
              <a:buNone/>
            </a:pPr>
            <a:endParaRPr lang="en-US" sz="2800" dirty="0" smtClean="0">
              <a:solidFill>
                <a:schemeClr val="accent6"/>
              </a:solidFill>
            </a:endParaRPr>
          </a:p>
          <a:p>
            <a:pPr marL="0" indent="0" algn="just">
              <a:buNone/>
            </a:pPr>
            <a:r>
              <a:rPr lang="en-US" sz="2800" dirty="0">
                <a:solidFill>
                  <a:schemeClr val="accent6"/>
                </a:solidFill>
              </a:rPr>
              <a:t>S</a:t>
            </a:r>
            <a:r>
              <a:rPr lang="en-US" sz="2800" dirty="0" smtClean="0">
                <a:solidFill>
                  <a:schemeClr val="accent6"/>
                </a:solidFill>
              </a:rPr>
              <a:t>hould the Internet Service Providers, key players in the digital environment, be responsible for online copyright violations?</a:t>
            </a:r>
          </a:p>
          <a:p>
            <a:pPr marL="0" indent="0" algn="just">
              <a:buNone/>
            </a:pPr>
            <a:endParaRPr lang="en-US" sz="2800" dirty="0" smtClean="0">
              <a:solidFill>
                <a:schemeClr val="accent6"/>
              </a:solidFill>
            </a:endParaRP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2850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400"/>
            <a:ext cx="8229600" cy="1143000"/>
          </a:xfrm>
        </p:spPr>
        <p:txBody>
          <a:bodyPr/>
          <a:lstStyle/>
          <a:p>
            <a:r>
              <a:rPr lang="it-IT" sz="2800" b="1" dirty="0" err="1" smtClean="0">
                <a:solidFill>
                  <a:schemeClr val="accent6"/>
                </a:solidFill>
              </a:rPr>
              <a:t>Reproduction</a:t>
            </a:r>
            <a:r>
              <a:rPr lang="it-IT" sz="2800" b="1" dirty="0" smtClean="0">
                <a:solidFill>
                  <a:schemeClr val="accent6"/>
                </a:solidFill>
              </a:rPr>
              <a:t> or </a:t>
            </a:r>
            <a:r>
              <a:rPr lang="it-IT" sz="2800" b="1" dirty="0" err="1" smtClean="0">
                <a:solidFill>
                  <a:schemeClr val="accent6"/>
                </a:solidFill>
              </a:rPr>
              <a:t>communication</a:t>
            </a:r>
            <a:r>
              <a:rPr lang="it-IT" sz="2800" b="1" dirty="0" smtClean="0">
                <a:solidFill>
                  <a:schemeClr val="accent6"/>
                </a:solidFill>
              </a:rPr>
              <a:t> to the public (or </a:t>
            </a:r>
            <a:r>
              <a:rPr lang="it-IT" sz="2800" b="1" dirty="0" err="1" smtClean="0">
                <a:solidFill>
                  <a:schemeClr val="accent6"/>
                </a:solidFill>
              </a:rPr>
              <a:t>both</a:t>
            </a:r>
            <a:r>
              <a:rPr lang="it-IT" sz="2800" b="1" dirty="0" smtClean="0">
                <a:solidFill>
                  <a:schemeClr val="accent6"/>
                </a:solidFill>
              </a:rPr>
              <a:t>)?</a:t>
            </a:r>
            <a:endParaRPr lang="it-IT" sz="2800" b="1" dirty="0">
              <a:solidFill>
                <a:schemeClr val="accent6"/>
              </a:solidFill>
            </a:endParaRPr>
          </a:p>
        </p:txBody>
      </p:sp>
      <p:sp>
        <p:nvSpPr>
          <p:cNvPr id="3" name="Segnaposto contenuto 2"/>
          <p:cNvSpPr>
            <a:spLocks noGrp="1"/>
          </p:cNvSpPr>
          <p:nvPr>
            <p:ph idx="1"/>
          </p:nvPr>
        </p:nvSpPr>
        <p:spPr>
          <a:xfrm>
            <a:off x="457200" y="1219200"/>
            <a:ext cx="8229600" cy="4624481"/>
          </a:xfrm>
        </p:spPr>
        <p:txBody>
          <a:bodyPr/>
          <a:lstStyle/>
          <a:p>
            <a:pPr marL="0" indent="0" algn="just">
              <a:buNone/>
            </a:pPr>
            <a:r>
              <a:rPr lang="it-IT" sz="2700" dirty="0" err="1" smtClean="0">
                <a:solidFill>
                  <a:schemeClr val="accent6"/>
                </a:solidFill>
              </a:rPr>
              <a:t>Material</a:t>
            </a:r>
            <a:r>
              <a:rPr lang="it-IT" sz="2700" dirty="0" smtClean="0">
                <a:solidFill>
                  <a:schemeClr val="accent6"/>
                </a:solidFill>
              </a:rPr>
              <a:t> </a:t>
            </a:r>
            <a:r>
              <a:rPr lang="it-IT" sz="2700" dirty="0" err="1" smtClean="0">
                <a:solidFill>
                  <a:schemeClr val="accent6"/>
                </a:solidFill>
              </a:rPr>
              <a:t>exploitation</a:t>
            </a:r>
            <a:r>
              <a:rPr lang="it-IT" sz="2700" dirty="0" smtClean="0">
                <a:solidFill>
                  <a:schemeClr val="accent6"/>
                </a:solidFill>
              </a:rPr>
              <a:t>: </a:t>
            </a:r>
            <a:r>
              <a:rPr lang="it-IT" sz="2700" dirty="0" err="1" smtClean="0">
                <a:solidFill>
                  <a:schemeClr val="accent6"/>
                </a:solidFill>
              </a:rPr>
              <a:t>reproduction</a:t>
            </a:r>
            <a:r>
              <a:rPr lang="it-IT" sz="2700" dirty="0" smtClean="0">
                <a:solidFill>
                  <a:schemeClr val="accent6"/>
                </a:solidFill>
              </a:rPr>
              <a:t>, </a:t>
            </a:r>
            <a:r>
              <a:rPr lang="it-IT" sz="2700" dirty="0" err="1" smtClean="0">
                <a:solidFill>
                  <a:schemeClr val="accent6"/>
                </a:solidFill>
              </a:rPr>
              <a:t>distribution</a:t>
            </a:r>
            <a:r>
              <a:rPr lang="it-IT" sz="2700" dirty="0" smtClean="0">
                <a:solidFill>
                  <a:schemeClr val="accent6"/>
                </a:solidFill>
              </a:rPr>
              <a:t>, </a:t>
            </a:r>
            <a:r>
              <a:rPr lang="it-IT" sz="2700" dirty="0" err="1" smtClean="0">
                <a:solidFill>
                  <a:schemeClr val="accent6"/>
                </a:solidFill>
              </a:rPr>
              <a:t>rental</a:t>
            </a:r>
            <a:r>
              <a:rPr lang="it-IT" sz="2700" dirty="0" smtClean="0">
                <a:solidFill>
                  <a:schemeClr val="accent6"/>
                </a:solidFill>
              </a:rPr>
              <a:t> and </a:t>
            </a:r>
            <a:r>
              <a:rPr lang="it-IT" sz="2700" dirty="0" err="1" smtClean="0">
                <a:solidFill>
                  <a:schemeClr val="accent6"/>
                </a:solidFill>
              </a:rPr>
              <a:t>importation</a:t>
            </a:r>
            <a:r>
              <a:rPr lang="it-IT" sz="2700" dirty="0" smtClean="0">
                <a:solidFill>
                  <a:schemeClr val="accent6"/>
                </a:solidFill>
              </a:rPr>
              <a:t>;</a:t>
            </a:r>
          </a:p>
          <a:p>
            <a:pPr marL="0" indent="0" algn="just">
              <a:buNone/>
            </a:pPr>
            <a:endParaRPr lang="it-IT" sz="1800" dirty="0">
              <a:solidFill>
                <a:schemeClr val="accent6"/>
              </a:solidFill>
            </a:endParaRPr>
          </a:p>
          <a:p>
            <a:pPr marL="0" indent="0" algn="just">
              <a:buNone/>
            </a:pPr>
            <a:r>
              <a:rPr lang="it-IT" sz="2700" dirty="0" err="1" smtClean="0">
                <a:solidFill>
                  <a:schemeClr val="accent6"/>
                </a:solidFill>
              </a:rPr>
              <a:t>Immaterial</a:t>
            </a:r>
            <a:r>
              <a:rPr lang="it-IT" sz="2700" dirty="0" smtClean="0">
                <a:solidFill>
                  <a:schemeClr val="accent6"/>
                </a:solidFill>
              </a:rPr>
              <a:t> </a:t>
            </a:r>
            <a:r>
              <a:rPr lang="it-IT" sz="2700" dirty="0" err="1" smtClean="0">
                <a:solidFill>
                  <a:schemeClr val="accent6"/>
                </a:solidFill>
              </a:rPr>
              <a:t>exploitation</a:t>
            </a:r>
            <a:r>
              <a:rPr lang="it-IT" sz="2700" dirty="0" smtClean="0">
                <a:solidFill>
                  <a:schemeClr val="accent6"/>
                </a:solidFill>
              </a:rPr>
              <a:t>: public performance, </a:t>
            </a:r>
            <a:r>
              <a:rPr lang="it-IT" sz="2700" dirty="0" err="1" smtClean="0">
                <a:solidFill>
                  <a:schemeClr val="accent6"/>
                </a:solidFill>
              </a:rPr>
              <a:t>broadcasting</a:t>
            </a:r>
            <a:r>
              <a:rPr lang="it-IT" sz="2700" dirty="0" smtClean="0">
                <a:solidFill>
                  <a:schemeClr val="accent6"/>
                </a:solidFill>
              </a:rPr>
              <a:t> and </a:t>
            </a:r>
            <a:r>
              <a:rPr lang="it-IT" sz="2700" dirty="0" err="1" smtClean="0">
                <a:solidFill>
                  <a:schemeClr val="accent6"/>
                </a:solidFill>
              </a:rPr>
              <a:t>communication</a:t>
            </a:r>
            <a:r>
              <a:rPr lang="it-IT" sz="2700" dirty="0" smtClean="0">
                <a:solidFill>
                  <a:schemeClr val="accent6"/>
                </a:solidFill>
              </a:rPr>
              <a:t> to the public;</a:t>
            </a:r>
          </a:p>
          <a:p>
            <a:pPr marL="0" indent="0" algn="just">
              <a:buNone/>
            </a:pPr>
            <a:endParaRPr lang="it-IT" sz="1800" dirty="0" smtClean="0">
              <a:solidFill>
                <a:schemeClr val="accent6"/>
              </a:solidFill>
            </a:endParaRPr>
          </a:p>
          <a:p>
            <a:pPr marL="0" indent="0" algn="just">
              <a:buNone/>
            </a:pPr>
            <a:r>
              <a:rPr lang="it-IT" sz="2700" dirty="0" err="1" smtClean="0">
                <a:solidFill>
                  <a:schemeClr val="accent6"/>
                </a:solidFill>
              </a:rPr>
              <a:t>Exhaustion</a:t>
            </a:r>
            <a:r>
              <a:rPr lang="it-IT" sz="2700" dirty="0" smtClean="0">
                <a:solidFill>
                  <a:schemeClr val="accent6"/>
                </a:solidFill>
              </a:rPr>
              <a:t>;</a:t>
            </a:r>
          </a:p>
          <a:p>
            <a:pPr marL="0" indent="0" algn="just">
              <a:buNone/>
            </a:pPr>
            <a:endParaRPr lang="en-US" sz="1800" dirty="0" smtClean="0">
              <a:solidFill>
                <a:schemeClr val="accent6"/>
              </a:solidFill>
            </a:endParaRPr>
          </a:p>
          <a:p>
            <a:pPr marL="0" indent="0" algn="just">
              <a:buNone/>
            </a:pPr>
            <a:r>
              <a:rPr lang="en-US" sz="2700" dirty="0" smtClean="0">
                <a:solidFill>
                  <a:schemeClr val="accent6"/>
                </a:solidFill>
              </a:rPr>
              <a:t>Exclusive right </a:t>
            </a:r>
            <a:r>
              <a:rPr lang="en-US" sz="2700" dirty="0" err="1" smtClean="0">
                <a:solidFill>
                  <a:schemeClr val="accent6"/>
                </a:solidFill>
              </a:rPr>
              <a:t>Vs</a:t>
            </a:r>
            <a:r>
              <a:rPr lang="en-US" sz="2700" dirty="0" smtClean="0">
                <a:solidFill>
                  <a:schemeClr val="accent6"/>
                </a:solidFill>
              </a:rPr>
              <a:t> equitable remuneration;</a:t>
            </a:r>
          </a:p>
          <a:p>
            <a:pPr marL="0" indent="0" algn="just">
              <a:buNone/>
            </a:pPr>
            <a:endParaRPr lang="en-US" sz="1800" dirty="0">
              <a:solidFill>
                <a:schemeClr val="accent6"/>
              </a:solidFill>
            </a:endParaRPr>
          </a:p>
          <a:p>
            <a:pPr marL="0" indent="0" algn="just">
              <a:buNone/>
            </a:pPr>
            <a:r>
              <a:rPr lang="en-US" sz="2700" dirty="0" smtClean="0">
                <a:solidFill>
                  <a:schemeClr val="accent6"/>
                </a:solidFill>
              </a:rPr>
              <a:t>One permission or two?</a:t>
            </a: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90115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b="1" dirty="0" smtClean="0">
                <a:solidFill>
                  <a:schemeClr val="accent6"/>
                </a:solidFill>
              </a:rPr>
              <a:t>The 1996 WIPO </a:t>
            </a:r>
            <a:r>
              <a:rPr lang="it-IT" sz="2800" b="1" dirty="0" err="1" smtClean="0">
                <a:solidFill>
                  <a:schemeClr val="accent6"/>
                </a:solidFill>
              </a:rPr>
              <a:t>Treaty</a:t>
            </a:r>
            <a:r>
              <a:rPr lang="it-IT" sz="2800" b="1" dirty="0" smtClean="0">
                <a:solidFill>
                  <a:schemeClr val="accent6"/>
                </a:solidFill>
              </a:rPr>
              <a:t> on Copyright</a:t>
            </a:r>
            <a:endParaRPr lang="it-IT" sz="2800" b="1" dirty="0">
              <a:solidFill>
                <a:schemeClr val="accent6"/>
              </a:solidFill>
            </a:endParaRPr>
          </a:p>
        </p:txBody>
      </p:sp>
      <p:sp>
        <p:nvSpPr>
          <p:cNvPr id="3" name="Segnaposto contenuto 2"/>
          <p:cNvSpPr>
            <a:spLocks noGrp="1"/>
          </p:cNvSpPr>
          <p:nvPr>
            <p:ph idx="1"/>
          </p:nvPr>
        </p:nvSpPr>
        <p:spPr>
          <a:xfrm>
            <a:off x="457200" y="1600201"/>
            <a:ext cx="8229600" cy="4267200"/>
          </a:xfrm>
        </p:spPr>
        <p:txBody>
          <a:bodyPr/>
          <a:lstStyle/>
          <a:p>
            <a:pPr marL="0" indent="0" algn="just">
              <a:buNone/>
            </a:pPr>
            <a:endParaRPr lang="it-IT" sz="1000" dirty="0" smtClean="0">
              <a:solidFill>
                <a:schemeClr val="accent6"/>
              </a:solidFill>
            </a:endParaRPr>
          </a:p>
          <a:p>
            <a:pPr marL="0" indent="0" algn="just">
              <a:buNone/>
            </a:pPr>
            <a:r>
              <a:rPr lang="it-IT" dirty="0" smtClean="0">
                <a:solidFill>
                  <a:schemeClr val="accent6"/>
                </a:solidFill>
              </a:rPr>
              <a:t>Art. 8: </a:t>
            </a:r>
            <a:r>
              <a:rPr lang="it-IT" dirty="0" err="1" smtClean="0">
                <a:solidFill>
                  <a:schemeClr val="accent6"/>
                </a:solidFill>
              </a:rPr>
              <a:t>Authors</a:t>
            </a:r>
            <a:r>
              <a:rPr lang="it-IT" dirty="0" smtClean="0">
                <a:solidFill>
                  <a:schemeClr val="accent6"/>
                </a:solidFill>
              </a:rPr>
              <a:t> (…) </a:t>
            </a:r>
            <a:r>
              <a:rPr lang="it-IT" dirty="0" err="1" smtClean="0">
                <a:solidFill>
                  <a:schemeClr val="accent6"/>
                </a:solidFill>
              </a:rPr>
              <a:t>shall</a:t>
            </a:r>
            <a:r>
              <a:rPr lang="it-IT" dirty="0" smtClean="0">
                <a:solidFill>
                  <a:schemeClr val="accent6"/>
                </a:solidFill>
              </a:rPr>
              <a:t> </a:t>
            </a:r>
            <a:r>
              <a:rPr lang="it-IT" dirty="0" err="1" smtClean="0">
                <a:solidFill>
                  <a:schemeClr val="accent6"/>
                </a:solidFill>
              </a:rPr>
              <a:t>enjoy</a:t>
            </a:r>
            <a:r>
              <a:rPr lang="it-IT" dirty="0" smtClean="0">
                <a:solidFill>
                  <a:schemeClr val="accent6"/>
                </a:solidFill>
              </a:rPr>
              <a:t> the </a:t>
            </a:r>
            <a:r>
              <a:rPr lang="it-IT" dirty="0" err="1" smtClean="0">
                <a:solidFill>
                  <a:schemeClr val="accent6"/>
                </a:solidFill>
              </a:rPr>
              <a:t>exclusive</a:t>
            </a:r>
            <a:r>
              <a:rPr lang="it-IT" dirty="0" smtClean="0">
                <a:solidFill>
                  <a:schemeClr val="accent6"/>
                </a:solidFill>
              </a:rPr>
              <a:t> right of </a:t>
            </a:r>
            <a:r>
              <a:rPr lang="it-IT" dirty="0" err="1" smtClean="0">
                <a:solidFill>
                  <a:schemeClr val="accent6"/>
                </a:solidFill>
              </a:rPr>
              <a:t>authorizing</a:t>
            </a:r>
            <a:r>
              <a:rPr lang="it-IT" dirty="0" smtClean="0">
                <a:solidFill>
                  <a:schemeClr val="accent6"/>
                </a:solidFill>
              </a:rPr>
              <a:t> </a:t>
            </a:r>
            <a:r>
              <a:rPr lang="it-IT" dirty="0" err="1" smtClean="0">
                <a:solidFill>
                  <a:schemeClr val="accent6"/>
                </a:solidFill>
              </a:rPr>
              <a:t>any</a:t>
            </a:r>
            <a:r>
              <a:rPr lang="it-IT" dirty="0" smtClean="0">
                <a:solidFill>
                  <a:schemeClr val="accent6"/>
                </a:solidFill>
              </a:rPr>
              <a:t> </a:t>
            </a:r>
            <a:r>
              <a:rPr lang="it-IT" dirty="0" err="1" smtClean="0">
                <a:solidFill>
                  <a:schemeClr val="accent6"/>
                </a:solidFill>
              </a:rPr>
              <a:t>communication</a:t>
            </a:r>
            <a:r>
              <a:rPr lang="it-IT" dirty="0" smtClean="0">
                <a:solidFill>
                  <a:schemeClr val="accent6"/>
                </a:solidFill>
              </a:rPr>
              <a:t> to the public (…).</a:t>
            </a:r>
          </a:p>
          <a:p>
            <a:pPr marL="0" indent="0" algn="just">
              <a:buNone/>
            </a:pPr>
            <a:endParaRPr lang="it-IT" dirty="0">
              <a:solidFill>
                <a:schemeClr val="accent6"/>
              </a:solidFill>
            </a:endParaRPr>
          </a:p>
          <a:p>
            <a:pPr marL="0" indent="0" algn="just">
              <a:buNone/>
            </a:pPr>
            <a:r>
              <a:rPr lang="it-IT" dirty="0" smtClean="0">
                <a:solidFill>
                  <a:schemeClr val="accent6"/>
                </a:solidFill>
              </a:rPr>
              <a:t>Statement: The </a:t>
            </a:r>
            <a:r>
              <a:rPr lang="it-IT" dirty="0" err="1" smtClean="0">
                <a:solidFill>
                  <a:schemeClr val="accent6"/>
                </a:solidFill>
              </a:rPr>
              <a:t>reproduction</a:t>
            </a:r>
            <a:r>
              <a:rPr lang="it-IT" dirty="0" smtClean="0">
                <a:solidFill>
                  <a:schemeClr val="accent6"/>
                </a:solidFill>
              </a:rPr>
              <a:t> right (…) </a:t>
            </a:r>
            <a:r>
              <a:rPr lang="it-IT" dirty="0" err="1" smtClean="0">
                <a:solidFill>
                  <a:schemeClr val="accent6"/>
                </a:solidFill>
              </a:rPr>
              <a:t>fully</a:t>
            </a:r>
            <a:r>
              <a:rPr lang="it-IT" dirty="0" smtClean="0">
                <a:solidFill>
                  <a:schemeClr val="accent6"/>
                </a:solidFill>
              </a:rPr>
              <a:t> </a:t>
            </a:r>
            <a:r>
              <a:rPr lang="it-IT" dirty="0" err="1" smtClean="0">
                <a:solidFill>
                  <a:schemeClr val="accent6"/>
                </a:solidFill>
              </a:rPr>
              <a:t>applies</a:t>
            </a:r>
            <a:r>
              <a:rPr lang="it-IT" dirty="0" smtClean="0">
                <a:solidFill>
                  <a:schemeClr val="accent6"/>
                </a:solidFill>
              </a:rPr>
              <a:t> in the </a:t>
            </a:r>
            <a:r>
              <a:rPr lang="it-IT" dirty="0" err="1" smtClean="0">
                <a:solidFill>
                  <a:schemeClr val="accent6"/>
                </a:solidFill>
              </a:rPr>
              <a:t>digital</a:t>
            </a:r>
            <a:r>
              <a:rPr lang="it-IT" dirty="0" smtClean="0">
                <a:solidFill>
                  <a:schemeClr val="accent6"/>
                </a:solidFill>
              </a:rPr>
              <a:t> </a:t>
            </a:r>
            <a:r>
              <a:rPr lang="it-IT" dirty="0" err="1" smtClean="0">
                <a:solidFill>
                  <a:schemeClr val="accent6"/>
                </a:solidFill>
              </a:rPr>
              <a:t>environment</a:t>
            </a:r>
            <a:r>
              <a:rPr lang="it-IT" dirty="0">
                <a:solidFill>
                  <a:schemeClr val="accent6"/>
                </a:solidFill>
              </a:rPr>
              <a:t> </a:t>
            </a:r>
            <a:r>
              <a:rPr lang="it-IT" dirty="0" smtClean="0">
                <a:solidFill>
                  <a:schemeClr val="accent6"/>
                </a:solidFill>
              </a:rPr>
              <a:t>(…).</a:t>
            </a:r>
            <a:endParaRPr lang="en-US" dirty="0" smtClean="0">
              <a:solidFill>
                <a:schemeClr val="accent6"/>
              </a:solidFill>
            </a:endParaRP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972753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1066800"/>
          </a:xfrm>
        </p:spPr>
        <p:txBody>
          <a:bodyPr/>
          <a:lstStyle/>
          <a:p>
            <a:r>
              <a:rPr lang="it-IT" sz="2800" b="1" dirty="0" smtClean="0">
                <a:solidFill>
                  <a:schemeClr val="accent6"/>
                </a:solidFill>
              </a:rPr>
              <a:t>The 2001/29/EU </a:t>
            </a:r>
            <a:r>
              <a:rPr lang="it-IT" sz="2800" b="1" dirty="0" smtClean="0">
                <a:solidFill>
                  <a:schemeClr val="accent6"/>
                </a:solidFill>
              </a:rPr>
              <a:t>Information Society</a:t>
            </a:r>
            <a:br>
              <a:rPr lang="it-IT" sz="2800" b="1" dirty="0" smtClean="0">
                <a:solidFill>
                  <a:schemeClr val="accent6"/>
                </a:solidFill>
              </a:rPr>
            </a:br>
            <a:r>
              <a:rPr lang="it-IT" sz="2800" b="1" dirty="0" smtClean="0">
                <a:solidFill>
                  <a:schemeClr val="accent6"/>
                </a:solidFill>
              </a:rPr>
              <a:t> </a:t>
            </a:r>
            <a:r>
              <a:rPr lang="it-IT" sz="2800" b="1" dirty="0" smtClean="0">
                <a:solidFill>
                  <a:schemeClr val="accent6"/>
                </a:solidFill>
              </a:rPr>
              <a:t>Directive,  art. 5, 1</a:t>
            </a:r>
            <a:endParaRPr lang="it-IT" sz="2800" b="1" dirty="0">
              <a:solidFill>
                <a:schemeClr val="accent6"/>
              </a:solidFill>
            </a:endParaRPr>
          </a:p>
        </p:txBody>
      </p:sp>
      <p:sp>
        <p:nvSpPr>
          <p:cNvPr id="3" name="Segnaposto contenuto 2"/>
          <p:cNvSpPr>
            <a:spLocks noGrp="1"/>
          </p:cNvSpPr>
          <p:nvPr>
            <p:ph idx="1"/>
          </p:nvPr>
        </p:nvSpPr>
        <p:spPr>
          <a:xfrm>
            <a:off x="457200" y="1371600"/>
            <a:ext cx="8229600" cy="4572000"/>
          </a:xfrm>
        </p:spPr>
        <p:txBody>
          <a:bodyPr/>
          <a:lstStyle/>
          <a:p>
            <a:pPr marL="0" indent="0" algn="just">
              <a:buNone/>
            </a:pPr>
            <a:r>
              <a:rPr lang="en-US" sz="2600" dirty="0" smtClean="0">
                <a:solidFill>
                  <a:schemeClr val="accent6"/>
                </a:solidFill>
              </a:rPr>
              <a:t>1. Temporary acts of reproduction referred to in Art. 2 which are transient or incidental [and] an integral and essential part of a technological process and whose sole purpose is to enable:</a:t>
            </a:r>
          </a:p>
          <a:p>
            <a:pPr marL="0" indent="0" algn="just">
              <a:buNone/>
            </a:pPr>
            <a:r>
              <a:rPr lang="en-US" sz="2600" dirty="0" smtClean="0">
                <a:solidFill>
                  <a:schemeClr val="accent6"/>
                </a:solidFill>
              </a:rPr>
              <a:t>(a) a transmission in a network between third parties by an intermediary, or</a:t>
            </a:r>
          </a:p>
          <a:p>
            <a:pPr marL="0" indent="0" algn="just">
              <a:buNone/>
            </a:pPr>
            <a:r>
              <a:rPr lang="en-US" sz="2600" dirty="0" smtClean="0">
                <a:solidFill>
                  <a:schemeClr val="accent6"/>
                </a:solidFill>
              </a:rPr>
              <a:t>(b) a lawful use of a work</a:t>
            </a:r>
          </a:p>
          <a:p>
            <a:pPr marL="0" indent="0" algn="just">
              <a:buNone/>
            </a:pPr>
            <a:r>
              <a:rPr lang="en-US" sz="2600" dirty="0" smtClean="0">
                <a:solidFill>
                  <a:schemeClr val="accent6"/>
                </a:solidFill>
              </a:rPr>
              <a:t>or other subject-matter to be made, and which have no independent economic significance, shall be exempted from the reproduction right provided for in Article 2.</a:t>
            </a:r>
            <a:endParaRPr lang="it-IT" sz="2600" dirty="0">
              <a:solidFill>
                <a:schemeClr val="accent6"/>
              </a:solidFill>
            </a:endParaRP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92863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81000" y="228600"/>
            <a:ext cx="8229600" cy="808038"/>
          </a:xfrm>
        </p:spPr>
        <p:txBody>
          <a:bodyPr/>
          <a:lstStyle/>
          <a:p>
            <a:r>
              <a:rPr lang="it-IT" sz="2800" b="1" dirty="0" smtClean="0">
                <a:solidFill>
                  <a:schemeClr val="accent6"/>
                </a:solidFill>
              </a:rPr>
              <a:t>DMCA 1998, </a:t>
            </a:r>
            <a:r>
              <a:rPr lang="it-IT" sz="2800" b="1" dirty="0" err="1" smtClean="0">
                <a:solidFill>
                  <a:schemeClr val="accent6"/>
                </a:solidFill>
              </a:rPr>
              <a:t>Section</a:t>
            </a:r>
            <a:r>
              <a:rPr lang="it-IT" sz="2800" b="1" dirty="0" smtClean="0">
                <a:solidFill>
                  <a:schemeClr val="accent6"/>
                </a:solidFill>
              </a:rPr>
              <a:t> 202 (1/3)</a:t>
            </a:r>
            <a:endParaRPr lang="it-IT" sz="2800" b="1" dirty="0">
              <a:solidFill>
                <a:schemeClr val="accent6"/>
              </a:solidFill>
            </a:endParaRPr>
          </a:p>
        </p:txBody>
      </p:sp>
      <p:sp>
        <p:nvSpPr>
          <p:cNvPr id="3" name="Segnaposto contenuto 2"/>
          <p:cNvSpPr>
            <a:spLocks noGrp="1"/>
          </p:cNvSpPr>
          <p:nvPr>
            <p:ph idx="1"/>
          </p:nvPr>
        </p:nvSpPr>
        <p:spPr>
          <a:xfrm>
            <a:off x="533400" y="1371600"/>
            <a:ext cx="8229600" cy="4267200"/>
          </a:xfrm>
        </p:spPr>
        <p:txBody>
          <a:bodyPr/>
          <a:lstStyle/>
          <a:p>
            <a:pPr marL="0" indent="0" algn="just">
              <a:buNone/>
            </a:pPr>
            <a:r>
              <a:rPr lang="en-US" sz="2800" dirty="0">
                <a:solidFill>
                  <a:schemeClr val="accent6"/>
                </a:solidFill>
              </a:rPr>
              <a:t>A </a:t>
            </a:r>
            <a:r>
              <a:rPr lang="en-US" sz="2800" dirty="0" smtClean="0">
                <a:solidFill>
                  <a:schemeClr val="accent6"/>
                </a:solidFill>
              </a:rPr>
              <a:t>service provider </a:t>
            </a:r>
            <a:r>
              <a:rPr lang="en-US" sz="2800" dirty="0">
                <a:solidFill>
                  <a:schemeClr val="accent6"/>
                </a:solidFill>
              </a:rPr>
              <a:t>shall not be liable </a:t>
            </a:r>
            <a:r>
              <a:rPr lang="en-US" sz="2800" dirty="0" smtClean="0">
                <a:solidFill>
                  <a:schemeClr val="accent6"/>
                </a:solidFill>
              </a:rPr>
              <a:t>(…) for </a:t>
            </a:r>
            <a:r>
              <a:rPr lang="en-US" sz="2800" dirty="0">
                <a:solidFill>
                  <a:schemeClr val="accent6"/>
                </a:solidFill>
              </a:rPr>
              <a:t>infringement of copyright by reason of the provider’s transmitting</a:t>
            </a:r>
            <a:r>
              <a:rPr lang="en-US" sz="2800" dirty="0" smtClean="0">
                <a:solidFill>
                  <a:schemeClr val="accent6"/>
                </a:solidFill>
              </a:rPr>
              <a:t>, routing</a:t>
            </a:r>
            <a:r>
              <a:rPr lang="en-US" sz="2800" dirty="0">
                <a:solidFill>
                  <a:schemeClr val="accent6"/>
                </a:solidFill>
              </a:rPr>
              <a:t>, or providing connections for, material through a </a:t>
            </a:r>
            <a:r>
              <a:rPr lang="en-US" sz="2800" dirty="0" smtClean="0">
                <a:solidFill>
                  <a:schemeClr val="accent6"/>
                </a:solidFill>
              </a:rPr>
              <a:t>system or </a:t>
            </a:r>
            <a:r>
              <a:rPr lang="en-US" sz="2800" dirty="0">
                <a:solidFill>
                  <a:schemeClr val="accent6"/>
                </a:solidFill>
              </a:rPr>
              <a:t>network controlled or operated by or for the service provider</a:t>
            </a:r>
            <a:r>
              <a:rPr lang="en-US" sz="2800" dirty="0" smtClean="0">
                <a:solidFill>
                  <a:schemeClr val="accent6"/>
                </a:solidFill>
              </a:rPr>
              <a:t>, or </a:t>
            </a:r>
            <a:r>
              <a:rPr lang="en-US" sz="2800" dirty="0">
                <a:solidFill>
                  <a:schemeClr val="accent6"/>
                </a:solidFill>
              </a:rPr>
              <a:t>by reason of the intermediate and transient storage of </a:t>
            </a:r>
            <a:r>
              <a:rPr lang="en-US" sz="2800" dirty="0" smtClean="0">
                <a:solidFill>
                  <a:schemeClr val="accent6"/>
                </a:solidFill>
              </a:rPr>
              <a:t>that material </a:t>
            </a:r>
            <a:r>
              <a:rPr lang="en-US" sz="2800" dirty="0">
                <a:solidFill>
                  <a:schemeClr val="accent6"/>
                </a:solidFill>
              </a:rPr>
              <a:t>in the course of such transmitting, routing, or </a:t>
            </a:r>
            <a:r>
              <a:rPr lang="en-US" sz="2800" dirty="0" smtClean="0">
                <a:solidFill>
                  <a:schemeClr val="accent6"/>
                </a:solidFill>
              </a:rPr>
              <a:t>providing connections</a:t>
            </a:r>
            <a:r>
              <a:rPr lang="en-US" sz="2800" dirty="0">
                <a:solidFill>
                  <a:schemeClr val="accent6"/>
                </a:solidFill>
              </a:rPr>
              <a:t>, </a:t>
            </a:r>
            <a:r>
              <a:rPr lang="en-US" sz="2800" dirty="0" smtClean="0">
                <a:solidFill>
                  <a:schemeClr val="accent6"/>
                </a:solidFill>
              </a:rPr>
              <a:t>if:</a:t>
            </a: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8155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81000" y="228600"/>
            <a:ext cx="8229600" cy="808038"/>
          </a:xfrm>
        </p:spPr>
        <p:txBody>
          <a:bodyPr/>
          <a:lstStyle/>
          <a:p>
            <a:r>
              <a:rPr lang="it-IT" sz="2800" b="1" dirty="0" smtClean="0">
                <a:solidFill>
                  <a:schemeClr val="accent6"/>
                </a:solidFill>
              </a:rPr>
              <a:t>DMCA 1998, </a:t>
            </a:r>
            <a:r>
              <a:rPr lang="it-IT" sz="2800" b="1" dirty="0" err="1" smtClean="0">
                <a:solidFill>
                  <a:schemeClr val="accent6"/>
                </a:solidFill>
              </a:rPr>
              <a:t>Section</a:t>
            </a:r>
            <a:r>
              <a:rPr lang="it-IT" sz="2800" b="1" dirty="0" smtClean="0">
                <a:solidFill>
                  <a:schemeClr val="accent6"/>
                </a:solidFill>
              </a:rPr>
              <a:t> 202 (2/3)</a:t>
            </a:r>
            <a:endParaRPr lang="it-IT" sz="2800" b="1" dirty="0">
              <a:solidFill>
                <a:schemeClr val="accent6"/>
              </a:solidFill>
            </a:endParaRPr>
          </a:p>
        </p:txBody>
      </p:sp>
      <p:sp>
        <p:nvSpPr>
          <p:cNvPr id="3" name="Segnaposto contenuto 2"/>
          <p:cNvSpPr>
            <a:spLocks noGrp="1"/>
          </p:cNvSpPr>
          <p:nvPr>
            <p:ph idx="1"/>
          </p:nvPr>
        </p:nvSpPr>
        <p:spPr>
          <a:xfrm>
            <a:off x="457200" y="1066800"/>
            <a:ext cx="8229600" cy="4648200"/>
          </a:xfrm>
        </p:spPr>
        <p:txBody>
          <a:bodyPr/>
          <a:lstStyle/>
          <a:p>
            <a:pPr marL="0" indent="0" algn="just">
              <a:buNone/>
            </a:pPr>
            <a:r>
              <a:rPr lang="en-US" sz="2800" dirty="0" smtClean="0">
                <a:solidFill>
                  <a:schemeClr val="accent6"/>
                </a:solidFill>
              </a:rPr>
              <a:t>(</a:t>
            </a:r>
            <a:r>
              <a:rPr lang="en-US" sz="2800" dirty="0">
                <a:solidFill>
                  <a:schemeClr val="accent6"/>
                </a:solidFill>
              </a:rPr>
              <a:t>1) the transmission of the material was initiated by </a:t>
            </a:r>
            <a:r>
              <a:rPr lang="en-US" sz="2800" dirty="0" smtClean="0">
                <a:solidFill>
                  <a:schemeClr val="accent6"/>
                </a:solidFill>
              </a:rPr>
              <a:t>or at </a:t>
            </a:r>
            <a:r>
              <a:rPr lang="en-US" sz="2800" dirty="0">
                <a:solidFill>
                  <a:schemeClr val="accent6"/>
                </a:solidFill>
              </a:rPr>
              <a:t>the direction of a person other than the service provider;</a:t>
            </a:r>
          </a:p>
          <a:p>
            <a:pPr marL="0" indent="0" algn="just">
              <a:buNone/>
            </a:pPr>
            <a:r>
              <a:rPr lang="en-US" sz="2800" dirty="0" smtClean="0">
                <a:solidFill>
                  <a:schemeClr val="accent6"/>
                </a:solidFill>
              </a:rPr>
              <a:t>(</a:t>
            </a:r>
            <a:r>
              <a:rPr lang="en-US" sz="2800" dirty="0">
                <a:solidFill>
                  <a:schemeClr val="accent6"/>
                </a:solidFill>
              </a:rPr>
              <a:t>2) the transmission, routing, provision of </a:t>
            </a:r>
            <a:r>
              <a:rPr lang="en-US" sz="2800" dirty="0" smtClean="0">
                <a:solidFill>
                  <a:schemeClr val="accent6"/>
                </a:solidFill>
              </a:rPr>
              <a:t>connections, or </a:t>
            </a:r>
            <a:r>
              <a:rPr lang="en-US" sz="2800" dirty="0">
                <a:solidFill>
                  <a:schemeClr val="accent6"/>
                </a:solidFill>
              </a:rPr>
              <a:t>storage is carried out through an automatic technical </a:t>
            </a:r>
            <a:r>
              <a:rPr lang="en-US" sz="2800" dirty="0" smtClean="0">
                <a:solidFill>
                  <a:schemeClr val="accent6"/>
                </a:solidFill>
              </a:rPr>
              <a:t>process without </a:t>
            </a:r>
            <a:r>
              <a:rPr lang="en-US" sz="2800" dirty="0">
                <a:solidFill>
                  <a:schemeClr val="accent6"/>
                </a:solidFill>
              </a:rPr>
              <a:t>selection of </a:t>
            </a:r>
            <a:r>
              <a:rPr lang="en-US" sz="2800" dirty="0" smtClean="0">
                <a:solidFill>
                  <a:schemeClr val="accent6"/>
                </a:solidFill>
              </a:rPr>
              <a:t>the material by the service </a:t>
            </a:r>
            <a:r>
              <a:rPr lang="en-US" sz="2800" dirty="0">
                <a:solidFill>
                  <a:schemeClr val="accent6"/>
                </a:solidFill>
              </a:rPr>
              <a:t>provider; </a:t>
            </a:r>
            <a:endParaRPr lang="en-US" sz="2800" dirty="0" smtClean="0">
              <a:solidFill>
                <a:schemeClr val="accent6"/>
              </a:solidFill>
            </a:endParaRPr>
          </a:p>
          <a:p>
            <a:pPr marL="0" indent="0" algn="just">
              <a:buNone/>
            </a:pPr>
            <a:r>
              <a:rPr lang="en-US" sz="2800" dirty="0" smtClean="0">
                <a:solidFill>
                  <a:schemeClr val="accent6"/>
                </a:solidFill>
              </a:rPr>
              <a:t>(</a:t>
            </a:r>
            <a:r>
              <a:rPr lang="en-US" sz="2800" dirty="0">
                <a:solidFill>
                  <a:schemeClr val="accent6"/>
                </a:solidFill>
              </a:rPr>
              <a:t>3) the service provider does not select the recipients of the material except as an automatic response to the request of another person;</a:t>
            </a:r>
          </a:p>
          <a:p>
            <a:pPr marL="0" indent="0" algn="just">
              <a:buNone/>
            </a:pPr>
            <a:endParaRPr lang="en-US" sz="2800" dirty="0" smtClean="0">
              <a:solidFill>
                <a:schemeClr val="accent6"/>
              </a:solidFill>
            </a:endParaRP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85615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400"/>
            <a:ext cx="8229600" cy="655638"/>
          </a:xfrm>
        </p:spPr>
        <p:txBody>
          <a:bodyPr/>
          <a:lstStyle/>
          <a:p>
            <a:r>
              <a:rPr lang="it-IT" sz="2800" b="1" dirty="0" smtClean="0">
                <a:solidFill>
                  <a:schemeClr val="accent6"/>
                </a:solidFill>
              </a:rPr>
              <a:t>DMCA 1998, </a:t>
            </a:r>
            <a:r>
              <a:rPr lang="it-IT" sz="2800" b="1" dirty="0" err="1" smtClean="0">
                <a:solidFill>
                  <a:schemeClr val="accent6"/>
                </a:solidFill>
              </a:rPr>
              <a:t>Section</a:t>
            </a:r>
            <a:r>
              <a:rPr lang="it-IT" sz="2800" b="1" dirty="0" smtClean="0">
                <a:solidFill>
                  <a:schemeClr val="accent6"/>
                </a:solidFill>
              </a:rPr>
              <a:t> 202 (3/3)</a:t>
            </a:r>
            <a:endParaRPr lang="it-IT" sz="2800" b="1" dirty="0">
              <a:solidFill>
                <a:schemeClr val="accent6"/>
              </a:solidFill>
            </a:endParaRPr>
          </a:p>
        </p:txBody>
      </p:sp>
      <p:sp>
        <p:nvSpPr>
          <p:cNvPr id="3" name="Segnaposto contenuto 2"/>
          <p:cNvSpPr>
            <a:spLocks noGrp="1"/>
          </p:cNvSpPr>
          <p:nvPr>
            <p:ph idx="1"/>
          </p:nvPr>
        </p:nvSpPr>
        <p:spPr>
          <a:xfrm>
            <a:off x="457200" y="838200"/>
            <a:ext cx="8229600" cy="5081681"/>
          </a:xfrm>
        </p:spPr>
        <p:txBody>
          <a:bodyPr/>
          <a:lstStyle/>
          <a:p>
            <a:pPr marL="0" indent="0" algn="just">
              <a:buNone/>
            </a:pPr>
            <a:r>
              <a:rPr lang="en-US" sz="2700" dirty="0" smtClean="0">
                <a:solidFill>
                  <a:schemeClr val="accent6"/>
                </a:solidFill>
              </a:rPr>
              <a:t>(</a:t>
            </a:r>
            <a:r>
              <a:rPr lang="en-US" sz="2700" dirty="0">
                <a:solidFill>
                  <a:schemeClr val="accent6"/>
                </a:solidFill>
              </a:rPr>
              <a:t>4) no copy of the material made by the service provider in the course of such intermediate or transient storage is maintained on the system or network in a manner ordinarily accessible to anyone other than anticipated recipients, and no such copy is maintained on the system or network in a manner ordinarily accessible to such anticipated recipients for a longer period than is reasonably necessary for the transmission, routing, or provision of connections; and</a:t>
            </a:r>
          </a:p>
          <a:p>
            <a:pPr marL="0" indent="0" algn="just">
              <a:buNone/>
            </a:pPr>
            <a:r>
              <a:rPr lang="en-US" sz="2700" dirty="0">
                <a:solidFill>
                  <a:schemeClr val="accent6"/>
                </a:solidFill>
              </a:rPr>
              <a:t>(5) the material is transmitted through the system or network without modification of its content</a:t>
            </a:r>
            <a:r>
              <a:rPr lang="en-US" sz="2800" dirty="0" smtClean="0">
                <a:solidFill>
                  <a:schemeClr val="accent6"/>
                </a:solidFill>
              </a:rPr>
              <a:t>.</a:t>
            </a:r>
            <a:endParaRPr lang="en-US" sz="2800" dirty="0">
              <a:solidFill>
                <a:schemeClr val="accent6"/>
              </a:solidFill>
            </a:endParaRP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11489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b="1" dirty="0" smtClean="0">
                <a:solidFill>
                  <a:schemeClr val="accent6"/>
                </a:solidFill>
              </a:rPr>
              <a:t>The 2001/31/EU Electronic Commerce Directive</a:t>
            </a:r>
            <a:r>
              <a:rPr lang="it-IT" sz="2800" b="1" dirty="0">
                <a:solidFill>
                  <a:schemeClr val="accent6"/>
                </a:solidFill>
              </a:rPr>
              <a:t>,</a:t>
            </a:r>
            <a:r>
              <a:rPr lang="it-IT" sz="2800" b="1" dirty="0" smtClean="0">
                <a:solidFill>
                  <a:schemeClr val="accent6"/>
                </a:solidFill>
              </a:rPr>
              <a:t> </a:t>
            </a:r>
            <a:r>
              <a:rPr lang="it-IT" sz="2800" b="1" dirty="0" err="1" smtClean="0">
                <a:solidFill>
                  <a:schemeClr val="accent6"/>
                </a:solidFill>
              </a:rPr>
              <a:t>Articles</a:t>
            </a:r>
            <a:r>
              <a:rPr lang="it-IT" sz="2800" b="1" dirty="0" smtClean="0">
                <a:solidFill>
                  <a:schemeClr val="accent6"/>
                </a:solidFill>
              </a:rPr>
              <a:t> 12, 13 </a:t>
            </a:r>
            <a:r>
              <a:rPr lang="it-IT" sz="2800" b="1" dirty="0">
                <a:solidFill>
                  <a:schemeClr val="accent6"/>
                </a:solidFill>
              </a:rPr>
              <a:t>&amp;</a:t>
            </a:r>
            <a:r>
              <a:rPr lang="it-IT" sz="2800" b="1" dirty="0" smtClean="0">
                <a:solidFill>
                  <a:schemeClr val="accent6"/>
                </a:solidFill>
              </a:rPr>
              <a:t> 14 (1/4)</a:t>
            </a:r>
            <a:endParaRPr lang="it-IT" sz="2800" b="1" dirty="0">
              <a:solidFill>
                <a:schemeClr val="accent6"/>
              </a:solidFill>
            </a:endParaRPr>
          </a:p>
        </p:txBody>
      </p:sp>
      <p:sp>
        <p:nvSpPr>
          <p:cNvPr id="3" name="Segnaposto contenuto 2"/>
          <p:cNvSpPr>
            <a:spLocks noGrp="1"/>
          </p:cNvSpPr>
          <p:nvPr>
            <p:ph idx="1"/>
          </p:nvPr>
        </p:nvSpPr>
        <p:spPr>
          <a:xfrm>
            <a:off x="457200" y="1600201"/>
            <a:ext cx="8229600" cy="4267200"/>
          </a:xfrm>
        </p:spPr>
        <p:txBody>
          <a:bodyPr/>
          <a:lstStyle/>
          <a:p>
            <a:pPr marL="0" indent="0" algn="just">
              <a:buNone/>
            </a:pPr>
            <a:r>
              <a:rPr lang="en-US" sz="2800" dirty="0" smtClean="0">
                <a:solidFill>
                  <a:schemeClr val="accent6"/>
                </a:solidFill>
              </a:rPr>
              <a:t>The ISP </a:t>
            </a:r>
            <a:r>
              <a:rPr lang="en-US" sz="2800" dirty="0">
                <a:solidFill>
                  <a:schemeClr val="accent6"/>
                </a:solidFill>
              </a:rPr>
              <a:t>is not liable for information transmitted when it acts as a “mere conduit</a:t>
            </a:r>
            <a:r>
              <a:rPr lang="en-US" sz="2800" dirty="0" smtClean="0">
                <a:solidFill>
                  <a:schemeClr val="accent6"/>
                </a:solidFill>
              </a:rPr>
              <a:t>” (art. 12) and </a:t>
            </a:r>
            <a:r>
              <a:rPr lang="en-US" sz="2800" dirty="0">
                <a:solidFill>
                  <a:schemeClr val="accent6"/>
                </a:solidFill>
              </a:rPr>
              <a:t>therefore:</a:t>
            </a:r>
          </a:p>
          <a:p>
            <a:pPr marL="0" indent="0" algn="just">
              <a:buNone/>
            </a:pPr>
            <a:r>
              <a:rPr lang="en-US" sz="2800" dirty="0">
                <a:solidFill>
                  <a:schemeClr val="accent6"/>
                </a:solidFill>
              </a:rPr>
              <a:t>a) it does not originate the transmission;</a:t>
            </a:r>
          </a:p>
          <a:p>
            <a:pPr marL="0" indent="0" algn="just">
              <a:buNone/>
            </a:pPr>
            <a:r>
              <a:rPr lang="en-US" sz="2800" dirty="0">
                <a:solidFill>
                  <a:schemeClr val="accent6"/>
                </a:solidFill>
              </a:rPr>
              <a:t>b) it does not select the receiver of the transmission; and</a:t>
            </a:r>
          </a:p>
          <a:p>
            <a:pPr marL="0" indent="0" algn="just">
              <a:buNone/>
            </a:pPr>
            <a:r>
              <a:rPr lang="en-US" sz="2800" dirty="0">
                <a:solidFill>
                  <a:schemeClr val="accent6"/>
                </a:solidFill>
              </a:rPr>
              <a:t>c) it does not select or modify the information contained in the transmission.</a:t>
            </a: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00718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FFFED5"/>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sz="2800" b="1" dirty="0" smtClean="0">
                <a:solidFill>
                  <a:schemeClr val="accent6"/>
                </a:solidFill>
              </a:rPr>
              <a:t>Universal </a:t>
            </a:r>
            <a:r>
              <a:rPr lang="it-IT" sz="2800" b="1" dirty="0" err="1" smtClean="0">
                <a:solidFill>
                  <a:schemeClr val="accent6"/>
                </a:solidFill>
              </a:rPr>
              <a:t>Declaration</a:t>
            </a:r>
            <a:r>
              <a:rPr lang="it-IT" sz="2800" b="1" dirty="0" smtClean="0">
                <a:solidFill>
                  <a:schemeClr val="accent6"/>
                </a:solidFill>
              </a:rPr>
              <a:t> of Human </a:t>
            </a:r>
            <a:r>
              <a:rPr lang="it-IT" sz="2800" b="1" dirty="0" err="1" smtClean="0">
                <a:solidFill>
                  <a:schemeClr val="accent6"/>
                </a:solidFill>
              </a:rPr>
              <a:t>Rights</a:t>
            </a:r>
            <a:r>
              <a:rPr lang="it-IT" sz="2800" b="1" dirty="0" smtClean="0">
                <a:solidFill>
                  <a:schemeClr val="accent6"/>
                </a:solidFill>
              </a:rPr>
              <a:t>, art. 27</a:t>
            </a:r>
            <a:endParaRPr lang="it-IT" sz="2800" b="1" dirty="0">
              <a:solidFill>
                <a:schemeClr val="accent6"/>
              </a:solidFill>
            </a:endParaRPr>
          </a:p>
        </p:txBody>
      </p:sp>
      <p:sp>
        <p:nvSpPr>
          <p:cNvPr id="3" name="Segnaposto contenuto 2"/>
          <p:cNvSpPr>
            <a:spLocks noGrp="1"/>
          </p:cNvSpPr>
          <p:nvPr>
            <p:ph idx="1"/>
          </p:nvPr>
        </p:nvSpPr>
        <p:spPr>
          <a:xfrm>
            <a:off x="457200" y="1600201"/>
            <a:ext cx="8229600" cy="4267200"/>
          </a:xfrm>
        </p:spPr>
        <p:txBody>
          <a:bodyPr/>
          <a:lstStyle/>
          <a:p>
            <a:pPr marL="0" indent="0" algn="just">
              <a:buNone/>
            </a:pPr>
            <a:r>
              <a:rPr lang="en-US" sz="2800" dirty="0" smtClean="0">
                <a:solidFill>
                  <a:schemeClr val="accent6"/>
                </a:solidFill>
              </a:rPr>
              <a:t>(1) Everyone has the right freely to </a:t>
            </a:r>
            <a:r>
              <a:rPr lang="en-US" sz="2800" b="1" dirty="0" smtClean="0">
                <a:solidFill>
                  <a:schemeClr val="accent6"/>
                </a:solidFill>
              </a:rPr>
              <a:t>participate</a:t>
            </a:r>
            <a:r>
              <a:rPr lang="en-US" sz="2800" dirty="0" smtClean="0">
                <a:solidFill>
                  <a:schemeClr val="accent6"/>
                </a:solidFill>
              </a:rPr>
              <a:t> in the cultural life of the community, to </a:t>
            </a:r>
            <a:r>
              <a:rPr lang="en-US" sz="2800" b="1" dirty="0" smtClean="0">
                <a:solidFill>
                  <a:schemeClr val="accent6"/>
                </a:solidFill>
              </a:rPr>
              <a:t>enjoy</a:t>
            </a:r>
            <a:r>
              <a:rPr lang="en-US" sz="2800" dirty="0" smtClean="0">
                <a:solidFill>
                  <a:schemeClr val="accent6"/>
                </a:solidFill>
              </a:rPr>
              <a:t> the arts and to </a:t>
            </a:r>
            <a:r>
              <a:rPr lang="en-US" sz="2800" b="1" dirty="0" smtClean="0">
                <a:solidFill>
                  <a:schemeClr val="accent6"/>
                </a:solidFill>
              </a:rPr>
              <a:t>share</a:t>
            </a:r>
            <a:r>
              <a:rPr lang="en-US" sz="2800" dirty="0" smtClean="0">
                <a:solidFill>
                  <a:schemeClr val="accent6"/>
                </a:solidFill>
              </a:rPr>
              <a:t> in scientific advancement and its benefits.</a:t>
            </a:r>
          </a:p>
          <a:p>
            <a:pPr marL="0" indent="0" algn="just">
              <a:buNone/>
            </a:pPr>
            <a:endParaRPr lang="en-US" sz="2400" dirty="0" smtClean="0">
              <a:solidFill>
                <a:schemeClr val="accent6"/>
              </a:solidFill>
            </a:endParaRPr>
          </a:p>
          <a:p>
            <a:pPr marL="0" indent="0" algn="just">
              <a:buNone/>
            </a:pPr>
            <a:r>
              <a:rPr lang="en-US" sz="2800" dirty="0" smtClean="0">
                <a:solidFill>
                  <a:schemeClr val="accent6"/>
                </a:solidFill>
              </a:rPr>
              <a:t>(2) Everyone has the right to the </a:t>
            </a:r>
            <a:r>
              <a:rPr lang="en-US" sz="2800" b="1" dirty="0" smtClean="0">
                <a:solidFill>
                  <a:schemeClr val="accent6"/>
                </a:solidFill>
              </a:rPr>
              <a:t>protection</a:t>
            </a:r>
            <a:r>
              <a:rPr lang="en-US" sz="2800" dirty="0" smtClean="0">
                <a:solidFill>
                  <a:schemeClr val="accent6"/>
                </a:solidFill>
              </a:rPr>
              <a:t> of the moral and material interests resulting from any scientific, literary or artistic production of which he is the author.</a:t>
            </a:r>
          </a:p>
          <a:p>
            <a:pPr algn="just"/>
            <a:endParaRPr lang="it-IT" dirty="0">
              <a:solidFill>
                <a:schemeClr val="accent6"/>
              </a:solidFill>
            </a:endParaRP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69911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1036638"/>
          </a:xfrm>
        </p:spPr>
        <p:txBody>
          <a:bodyPr/>
          <a:lstStyle/>
          <a:p>
            <a:r>
              <a:rPr lang="it-IT" sz="2800" b="1" dirty="0" smtClean="0">
                <a:solidFill>
                  <a:schemeClr val="accent6"/>
                </a:solidFill>
              </a:rPr>
              <a:t>The 2001/31/EU Electronic Commerce Directive, </a:t>
            </a:r>
            <a:r>
              <a:rPr lang="it-IT" sz="2800" b="1" dirty="0" err="1" smtClean="0">
                <a:solidFill>
                  <a:schemeClr val="accent6"/>
                </a:solidFill>
              </a:rPr>
              <a:t>Articles</a:t>
            </a:r>
            <a:r>
              <a:rPr lang="it-IT" sz="2800" b="1" dirty="0" smtClean="0">
                <a:solidFill>
                  <a:schemeClr val="accent6"/>
                </a:solidFill>
              </a:rPr>
              <a:t> 12, 13 &amp; 14 (2/4)</a:t>
            </a:r>
            <a:endParaRPr lang="it-IT" sz="2800" b="1" dirty="0">
              <a:solidFill>
                <a:schemeClr val="accent6"/>
              </a:solidFill>
            </a:endParaRPr>
          </a:p>
        </p:txBody>
      </p:sp>
      <p:sp>
        <p:nvSpPr>
          <p:cNvPr id="3" name="Segnaposto contenuto 2"/>
          <p:cNvSpPr>
            <a:spLocks noGrp="1"/>
          </p:cNvSpPr>
          <p:nvPr>
            <p:ph idx="1"/>
          </p:nvPr>
        </p:nvSpPr>
        <p:spPr>
          <a:xfrm>
            <a:off x="457200" y="1371600"/>
            <a:ext cx="8229600" cy="4267200"/>
          </a:xfrm>
        </p:spPr>
        <p:txBody>
          <a:bodyPr/>
          <a:lstStyle/>
          <a:p>
            <a:pPr marL="0" indent="0" algn="just">
              <a:buNone/>
            </a:pPr>
            <a:r>
              <a:rPr lang="en-US" sz="2700" dirty="0" smtClean="0">
                <a:solidFill>
                  <a:schemeClr val="accent6"/>
                </a:solidFill>
              </a:rPr>
              <a:t>The ISP is not liable (art. 13) for </a:t>
            </a:r>
            <a:r>
              <a:rPr lang="en-US" sz="2700" dirty="0">
                <a:solidFill>
                  <a:schemeClr val="accent6"/>
                </a:solidFill>
              </a:rPr>
              <a:t>automatic, intermediate and temporary storage of information </a:t>
            </a:r>
            <a:r>
              <a:rPr lang="en-US" sz="2700" dirty="0" smtClean="0">
                <a:solidFill>
                  <a:schemeClr val="accent6"/>
                </a:solidFill>
              </a:rPr>
              <a:t>(“caching”) performed </a:t>
            </a:r>
            <a:r>
              <a:rPr lang="en-US" sz="2700" dirty="0">
                <a:solidFill>
                  <a:schemeClr val="accent6"/>
                </a:solidFill>
              </a:rPr>
              <a:t>for the sole purpose of making more efficient the onward transmission of the information to other recipients of the service upon their request, on condition that:</a:t>
            </a:r>
          </a:p>
          <a:p>
            <a:pPr marL="0" indent="0" algn="just">
              <a:buNone/>
            </a:pPr>
            <a:endParaRPr lang="en-US" sz="1000" dirty="0" smtClean="0">
              <a:solidFill>
                <a:schemeClr val="accent6"/>
              </a:solidFill>
            </a:endParaRPr>
          </a:p>
          <a:p>
            <a:pPr marL="0" indent="0" algn="just">
              <a:buNone/>
            </a:pPr>
            <a:r>
              <a:rPr lang="en-US" sz="2700" dirty="0" smtClean="0">
                <a:solidFill>
                  <a:schemeClr val="accent6"/>
                </a:solidFill>
              </a:rPr>
              <a:t>a</a:t>
            </a:r>
            <a:r>
              <a:rPr lang="en-US" sz="2700" dirty="0">
                <a:solidFill>
                  <a:schemeClr val="accent6"/>
                </a:solidFill>
              </a:rPr>
              <a:t>) the provider does not modify the information;</a:t>
            </a:r>
          </a:p>
          <a:p>
            <a:pPr marL="0" indent="0" algn="just">
              <a:buNone/>
            </a:pPr>
            <a:r>
              <a:rPr lang="en-US" sz="2700" dirty="0">
                <a:solidFill>
                  <a:schemeClr val="accent6"/>
                </a:solidFill>
              </a:rPr>
              <a:t>b) the provider complies with conditions on access to the information;</a:t>
            </a:r>
          </a:p>
          <a:p>
            <a:pPr marL="0" indent="0" algn="just">
              <a:buNone/>
            </a:pPr>
            <a:endParaRPr lang="en-US" sz="2800" dirty="0">
              <a:solidFill>
                <a:schemeClr val="accent6"/>
              </a:solidFill>
            </a:endParaRP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45993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400"/>
            <a:ext cx="8229600" cy="960438"/>
          </a:xfrm>
        </p:spPr>
        <p:txBody>
          <a:bodyPr/>
          <a:lstStyle/>
          <a:p>
            <a:r>
              <a:rPr lang="it-IT" sz="2800" b="1" dirty="0" smtClean="0">
                <a:solidFill>
                  <a:schemeClr val="accent6"/>
                </a:solidFill>
              </a:rPr>
              <a:t>The 2001/31/EU Electronic Commerce Directive, </a:t>
            </a:r>
            <a:r>
              <a:rPr lang="it-IT" sz="2800" b="1" dirty="0" err="1" smtClean="0">
                <a:solidFill>
                  <a:schemeClr val="accent6"/>
                </a:solidFill>
              </a:rPr>
              <a:t>Articles</a:t>
            </a:r>
            <a:r>
              <a:rPr lang="it-IT" sz="2800" b="1" dirty="0" smtClean="0">
                <a:solidFill>
                  <a:schemeClr val="accent6"/>
                </a:solidFill>
              </a:rPr>
              <a:t> 12, 13 &amp; 14 (3/4)</a:t>
            </a:r>
            <a:endParaRPr lang="it-IT" sz="2800" b="1" dirty="0">
              <a:solidFill>
                <a:schemeClr val="accent6"/>
              </a:solidFill>
            </a:endParaRPr>
          </a:p>
        </p:txBody>
      </p:sp>
      <p:sp>
        <p:nvSpPr>
          <p:cNvPr id="3" name="Segnaposto contenuto 2"/>
          <p:cNvSpPr>
            <a:spLocks noGrp="1"/>
          </p:cNvSpPr>
          <p:nvPr>
            <p:ph idx="1"/>
          </p:nvPr>
        </p:nvSpPr>
        <p:spPr>
          <a:xfrm>
            <a:off x="457200" y="1143000"/>
            <a:ext cx="8229600" cy="4800600"/>
          </a:xfrm>
        </p:spPr>
        <p:txBody>
          <a:bodyPr/>
          <a:lstStyle/>
          <a:p>
            <a:pPr marL="0" indent="0" algn="just">
              <a:buNone/>
            </a:pPr>
            <a:r>
              <a:rPr lang="en-US" sz="2500" dirty="0" smtClean="0">
                <a:solidFill>
                  <a:schemeClr val="accent6"/>
                </a:solidFill>
              </a:rPr>
              <a:t>c</a:t>
            </a:r>
            <a:r>
              <a:rPr lang="en-US" sz="2500" dirty="0">
                <a:solidFill>
                  <a:schemeClr val="accent6"/>
                </a:solidFill>
              </a:rPr>
              <a:t>) the provider complies with the rules regarding the updating of the information;</a:t>
            </a:r>
          </a:p>
          <a:p>
            <a:pPr marL="0" indent="0" algn="just">
              <a:buNone/>
            </a:pPr>
            <a:r>
              <a:rPr lang="en-US" sz="2500" dirty="0">
                <a:solidFill>
                  <a:schemeClr val="accent6"/>
                </a:solidFill>
              </a:rPr>
              <a:t>d) the provider does not interfere with the lawful use of technology, widely recognized and used by industry, to obtain data on the use of the information; and</a:t>
            </a:r>
          </a:p>
          <a:p>
            <a:pPr marL="0" indent="0" algn="just">
              <a:buNone/>
            </a:pPr>
            <a:r>
              <a:rPr lang="en-US" sz="2500" dirty="0" smtClean="0">
                <a:solidFill>
                  <a:schemeClr val="accent6"/>
                </a:solidFill>
              </a:rPr>
              <a:t>e</a:t>
            </a:r>
            <a:r>
              <a:rPr lang="en-US" sz="2500" dirty="0">
                <a:solidFill>
                  <a:schemeClr val="accent6"/>
                </a:solidFill>
              </a:rPr>
              <a:t>) the provider acts expeditiously to remove or to disable access to the information it has stored upon obtaining actual knowledge of the fact that the information at the initial source of the transmission has been removed from the network, or access to it has been disabled, or that a Court or an administrative authority has ordered such removal or </a:t>
            </a:r>
            <a:r>
              <a:rPr lang="en-US" sz="2500" dirty="0" smtClean="0">
                <a:solidFill>
                  <a:schemeClr val="accent6"/>
                </a:solidFill>
              </a:rPr>
              <a:t>disablement.</a:t>
            </a:r>
            <a:endParaRPr lang="en-US" sz="2500" dirty="0">
              <a:solidFill>
                <a:schemeClr val="accent6"/>
              </a:solidFill>
            </a:endParaRPr>
          </a:p>
          <a:p>
            <a:pPr marL="0" indent="0" algn="just">
              <a:buNone/>
            </a:pPr>
            <a:endParaRPr lang="en-US" sz="2800" dirty="0">
              <a:solidFill>
                <a:schemeClr val="accent6"/>
              </a:solidFill>
            </a:endParaRP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34732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b="1" dirty="0" smtClean="0">
                <a:solidFill>
                  <a:schemeClr val="accent6"/>
                </a:solidFill>
              </a:rPr>
              <a:t>The 2001/31/EU Electronic Commerce Directive, </a:t>
            </a:r>
            <a:r>
              <a:rPr lang="it-IT" sz="2800" b="1" dirty="0" err="1" smtClean="0">
                <a:solidFill>
                  <a:schemeClr val="accent6"/>
                </a:solidFill>
              </a:rPr>
              <a:t>Articles</a:t>
            </a:r>
            <a:r>
              <a:rPr lang="it-IT" sz="2800" b="1" dirty="0" smtClean="0">
                <a:solidFill>
                  <a:schemeClr val="accent6"/>
                </a:solidFill>
              </a:rPr>
              <a:t> 12, 13 &amp; 14 (4/4)</a:t>
            </a:r>
            <a:endParaRPr lang="it-IT" sz="2800" b="1" dirty="0">
              <a:solidFill>
                <a:schemeClr val="accent6"/>
              </a:solidFill>
            </a:endParaRPr>
          </a:p>
        </p:txBody>
      </p:sp>
      <p:sp>
        <p:nvSpPr>
          <p:cNvPr id="3" name="Segnaposto contenuto 2"/>
          <p:cNvSpPr>
            <a:spLocks noGrp="1"/>
          </p:cNvSpPr>
          <p:nvPr>
            <p:ph idx="1"/>
          </p:nvPr>
        </p:nvSpPr>
        <p:spPr>
          <a:xfrm>
            <a:off x="457200" y="1524000"/>
            <a:ext cx="8229600" cy="4267200"/>
          </a:xfrm>
        </p:spPr>
        <p:txBody>
          <a:bodyPr/>
          <a:lstStyle/>
          <a:p>
            <a:pPr marL="0" indent="0" algn="just">
              <a:buNone/>
            </a:pPr>
            <a:r>
              <a:rPr lang="en-US" sz="2800" dirty="0" smtClean="0">
                <a:solidFill>
                  <a:schemeClr val="accent6"/>
                </a:solidFill>
              </a:rPr>
              <a:t>The ISP </a:t>
            </a:r>
            <a:r>
              <a:rPr lang="en-US" sz="2800" dirty="0">
                <a:solidFill>
                  <a:schemeClr val="accent6"/>
                </a:solidFill>
              </a:rPr>
              <a:t>is not liable </a:t>
            </a:r>
            <a:r>
              <a:rPr lang="en-US" sz="2800" dirty="0" smtClean="0">
                <a:solidFill>
                  <a:schemeClr val="accent6"/>
                </a:solidFill>
              </a:rPr>
              <a:t>(art. 14) when performing service </a:t>
            </a:r>
            <a:r>
              <a:rPr lang="en-US" sz="2800" dirty="0">
                <a:solidFill>
                  <a:schemeClr val="accent6"/>
                </a:solidFill>
              </a:rPr>
              <a:t>of data storage at the request of the receiver (“</a:t>
            </a:r>
            <a:r>
              <a:rPr lang="en-US" sz="2800" dirty="0" smtClean="0">
                <a:solidFill>
                  <a:schemeClr val="accent6"/>
                </a:solidFill>
              </a:rPr>
              <a:t>Hosting”), when </a:t>
            </a:r>
            <a:r>
              <a:rPr lang="en-US" sz="2800" dirty="0">
                <a:solidFill>
                  <a:schemeClr val="accent6"/>
                </a:solidFill>
              </a:rPr>
              <a:t>they have no actual knowledge of illegal activity or information and, as regards claims for damages, are not aware of the facts or circumstances from which the illegal activity or information is apparent; lastly, upon obtaining such knowledge or awareness, act expeditiously to remove or disable access to the information.</a:t>
            </a: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99366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b="1" dirty="0" err="1" smtClean="0">
                <a:solidFill>
                  <a:schemeClr val="accent6"/>
                </a:solidFill>
              </a:rPr>
              <a:t>Magill</a:t>
            </a:r>
            <a:r>
              <a:rPr lang="it-IT" sz="2800" b="1" dirty="0" smtClean="0">
                <a:solidFill>
                  <a:schemeClr val="accent6"/>
                </a:solidFill>
              </a:rPr>
              <a:t> TV Guide, or copyright </a:t>
            </a:r>
            <a:r>
              <a:rPr lang="it-IT" sz="2800" b="1" dirty="0" err="1" smtClean="0">
                <a:solidFill>
                  <a:schemeClr val="accent6"/>
                </a:solidFill>
              </a:rPr>
              <a:t>against</a:t>
            </a:r>
            <a:r>
              <a:rPr lang="it-IT" sz="2800" b="1" dirty="0" smtClean="0">
                <a:solidFill>
                  <a:schemeClr val="accent6"/>
                </a:solidFill>
              </a:rPr>
              <a:t> </a:t>
            </a:r>
            <a:br>
              <a:rPr lang="it-IT" sz="2800" b="1" dirty="0" smtClean="0">
                <a:solidFill>
                  <a:schemeClr val="accent6"/>
                </a:solidFill>
              </a:rPr>
            </a:br>
            <a:r>
              <a:rPr lang="it-IT" sz="2800" b="1" dirty="0" err="1" smtClean="0">
                <a:solidFill>
                  <a:schemeClr val="accent6"/>
                </a:solidFill>
              </a:rPr>
              <a:t>freedom</a:t>
            </a:r>
            <a:r>
              <a:rPr lang="it-IT" sz="2800" b="1" dirty="0" smtClean="0">
                <a:solidFill>
                  <a:schemeClr val="accent6"/>
                </a:solidFill>
              </a:rPr>
              <a:t> of </a:t>
            </a:r>
            <a:r>
              <a:rPr lang="it-IT" sz="2800" b="1" dirty="0" err="1" smtClean="0">
                <a:solidFill>
                  <a:schemeClr val="accent6"/>
                </a:solidFill>
              </a:rPr>
              <a:t>competition</a:t>
            </a:r>
            <a:r>
              <a:rPr lang="it-IT" sz="2800" b="1" dirty="0" smtClean="0">
                <a:solidFill>
                  <a:schemeClr val="accent6"/>
                </a:solidFill>
              </a:rPr>
              <a:t>, 1995</a:t>
            </a:r>
            <a:endParaRPr lang="it-IT" sz="2800" b="1" dirty="0">
              <a:solidFill>
                <a:schemeClr val="accent6"/>
              </a:solidFill>
            </a:endParaRPr>
          </a:p>
        </p:txBody>
      </p:sp>
      <p:sp>
        <p:nvSpPr>
          <p:cNvPr id="3" name="Segnaposto contenuto 2"/>
          <p:cNvSpPr>
            <a:spLocks noGrp="1"/>
          </p:cNvSpPr>
          <p:nvPr>
            <p:ph idx="1"/>
          </p:nvPr>
        </p:nvSpPr>
        <p:spPr>
          <a:xfrm>
            <a:off x="457200" y="1600201"/>
            <a:ext cx="8229600" cy="4267200"/>
          </a:xfrm>
        </p:spPr>
        <p:txBody>
          <a:bodyPr/>
          <a:lstStyle/>
          <a:p>
            <a:pPr marL="0" indent="0" algn="just">
              <a:buNone/>
            </a:pPr>
            <a:endParaRPr lang="it-IT" dirty="0" smtClean="0">
              <a:solidFill>
                <a:schemeClr val="accent6"/>
              </a:solidFill>
            </a:endParaRPr>
          </a:p>
          <a:p>
            <a:pPr marL="0" indent="0" algn="just">
              <a:buNone/>
            </a:pPr>
            <a:r>
              <a:rPr lang="it-IT" dirty="0" smtClean="0">
                <a:solidFill>
                  <a:schemeClr val="accent6"/>
                </a:solidFill>
              </a:rPr>
              <a:t>The </a:t>
            </a:r>
            <a:r>
              <a:rPr lang="it-IT" dirty="0" err="1" smtClean="0">
                <a:solidFill>
                  <a:schemeClr val="accent6"/>
                </a:solidFill>
              </a:rPr>
              <a:t>refusal</a:t>
            </a:r>
            <a:r>
              <a:rPr lang="it-IT" dirty="0" smtClean="0">
                <a:solidFill>
                  <a:schemeClr val="accent6"/>
                </a:solidFill>
              </a:rPr>
              <a:t> to </a:t>
            </a:r>
            <a:r>
              <a:rPr lang="it-IT" dirty="0" err="1" smtClean="0">
                <a:solidFill>
                  <a:schemeClr val="accent6"/>
                </a:solidFill>
              </a:rPr>
              <a:t>provide</a:t>
            </a:r>
            <a:r>
              <a:rPr lang="it-IT" dirty="0" smtClean="0">
                <a:solidFill>
                  <a:schemeClr val="accent6"/>
                </a:solidFill>
              </a:rPr>
              <a:t> </a:t>
            </a:r>
            <a:r>
              <a:rPr lang="it-IT" dirty="0" err="1" smtClean="0">
                <a:solidFill>
                  <a:schemeClr val="accent6"/>
                </a:solidFill>
              </a:rPr>
              <a:t>basic</a:t>
            </a:r>
            <a:r>
              <a:rPr lang="it-IT" dirty="0" smtClean="0">
                <a:solidFill>
                  <a:schemeClr val="accent6"/>
                </a:solidFill>
              </a:rPr>
              <a:t> information by </a:t>
            </a:r>
            <a:r>
              <a:rPr lang="it-IT" dirty="0" err="1" smtClean="0">
                <a:solidFill>
                  <a:schemeClr val="accent6"/>
                </a:solidFill>
              </a:rPr>
              <a:t>relying</a:t>
            </a:r>
            <a:r>
              <a:rPr lang="it-IT" dirty="0" smtClean="0">
                <a:solidFill>
                  <a:schemeClr val="accent6"/>
                </a:solidFill>
              </a:rPr>
              <a:t> on </a:t>
            </a:r>
            <a:r>
              <a:rPr lang="it-IT" dirty="0" err="1" smtClean="0">
                <a:solidFill>
                  <a:schemeClr val="accent6"/>
                </a:solidFill>
              </a:rPr>
              <a:t>national</a:t>
            </a:r>
            <a:r>
              <a:rPr lang="it-IT" dirty="0" smtClean="0">
                <a:solidFill>
                  <a:schemeClr val="accent6"/>
                </a:solidFill>
              </a:rPr>
              <a:t> copyright </a:t>
            </a:r>
            <a:r>
              <a:rPr lang="it-IT" dirty="0" err="1" smtClean="0">
                <a:solidFill>
                  <a:schemeClr val="accent6"/>
                </a:solidFill>
              </a:rPr>
              <a:t>provisions</a:t>
            </a:r>
            <a:r>
              <a:rPr lang="it-IT" dirty="0" smtClean="0">
                <a:solidFill>
                  <a:schemeClr val="accent6"/>
                </a:solidFill>
              </a:rPr>
              <a:t>, </a:t>
            </a:r>
            <a:r>
              <a:rPr lang="it-IT" dirty="0" err="1" smtClean="0">
                <a:solidFill>
                  <a:schemeClr val="accent6"/>
                </a:solidFill>
              </a:rPr>
              <a:t>when</a:t>
            </a:r>
            <a:r>
              <a:rPr lang="it-IT" dirty="0" smtClean="0">
                <a:solidFill>
                  <a:schemeClr val="accent6"/>
                </a:solidFill>
              </a:rPr>
              <a:t> </a:t>
            </a:r>
            <a:r>
              <a:rPr lang="it-IT" dirty="0" err="1" smtClean="0">
                <a:solidFill>
                  <a:schemeClr val="accent6"/>
                </a:solidFill>
              </a:rPr>
              <a:t>unjustified</a:t>
            </a:r>
            <a:r>
              <a:rPr lang="it-IT" dirty="0" smtClean="0">
                <a:solidFill>
                  <a:schemeClr val="accent6"/>
                </a:solidFill>
              </a:rPr>
              <a:t>, </a:t>
            </a:r>
            <a:r>
              <a:rPr lang="it-IT" dirty="0" err="1" smtClean="0">
                <a:solidFill>
                  <a:schemeClr val="accent6"/>
                </a:solidFill>
              </a:rPr>
              <a:t>constitutes</a:t>
            </a:r>
            <a:r>
              <a:rPr lang="it-IT" dirty="0" smtClean="0">
                <a:solidFill>
                  <a:schemeClr val="accent6"/>
                </a:solidFill>
              </a:rPr>
              <a:t> an </a:t>
            </a:r>
            <a:r>
              <a:rPr lang="it-IT" dirty="0" err="1" smtClean="0">
                <a:solidFill>
                  <a:schemeClr val="accent6"/>
                </a:solidFill>
              </a:rPr>
              <a:t>abuse</a:t>
            </a:r>
            <a:r>
              <a:rPr lang="it-IT" dirty="0" smtClean="0">
                <a:solidFill>
                  <a:schemeClr val="accent6"/>
                </a:solidFill>
              </a:rPr>
              <a:t> of </a:t>
            </a:r>
            <a:r>
              <a:rPr lang="it-IT" dirty="0" err="1" smtClean="0">
                <a:solidFill>
                  <a:schemeClr val="accent6"/>
                </a:solidFill>
              </a:rPr>
              <a:t>dominant</a:t>
            </a:r>
            <a:r>
              <a:rPr lang="it-IT" dirty="0" smtClean="0">
                <a:solidFill>
                  <a:schemeClr val="accent6"/>
                </a:solidFill>
              </a:rPr>
              <a:t> position.</a:t>
            </a:r>
            <a:endParaRPr lang="it-IT" dirty="0">
              <a:solidFill>
                <a:schemeClr val="accent6"/>
              </a:solidFill>
            </a:endParaRP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74212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b="1" dirty="0" smtClean="0">
                <a:solidFill>
                  <a:schemeClr val="accent6"/>
                </a:solidFill>
              </a:rPr>
              <a:t>US Supreme Court on the </a:t>
            </a:r>
            <a:r>
              <a:rPr lang="it-IT" sz="2800" b="1" dirty="0" err="1" smtClean="0">
                <a:solidFill>
                  <a:schemeClr val="accent6"/>
                </a:solidFill>
              </a:rPr>
              <a:t>notion</a:t>
            </a:r>
            <a:r>
              <a:rPr lang="it-IT" sz="2800" b="1" dirty="0" smtClean="0">
                <a:solidFill>
                  <a:schemeClr val="accent6"/>
                </a:solidFill>
              </a:rPr>
              <a:t> of </a:t>
            </a:r>
            <a:r>
              <a:rPr lang="en-US" sz="2800" dirty="0" smtClean="0">
                <a:solidFill>
                  <a:schemeClr val="accent6"/>
                </a:solidFill>
              </a:rPr>
              <a:t>“</a:t>
            </a:r>
            <a:r>
              <a:rPr lang="it-IT" sz="2800" b="1" dirty="0" err="1" smtClean="0">
                <a:solidFill>
                  <a:schemeClr val="accent6"/>
                </a:solidFill>
              </a:rPr>
              <a:t>limited</a:t>
            </a:r>
            <a:r>
              <a:rPr lang="it-IT" sz="2800" b="1" dirty="0" smtClean="0">
                <a:solidFill>
                  <a:schemeClr val="accent6"/>
                </a:solidFill>
              </a:rPr>
              <a:t> </a:t>
            </a:r>
            <a:r>
              <a:rPr lang="it-IT" sz="2800" b="1" dirty="0" err="1" smtClean="0">
                <a:solidFill>
                  <a:schemeClr val="accent6"/>
                </a:solidFill>
              </a:rPr>
              <a:t>times</a:t>
            </a:r>
            <a:r>
              <a:rPr lang="en-US" sz="2800" dirty="0" smtClean="0">
                <a:solidFill>
                  <a:schemeClr val="accent6"/>
                </a:solidFill>
              </a:rPr>
              <a:t>”</a:t>
            </a:r>
            <a:r>
              <a:rPr lang="it-IT" sz="2800" b="1" dirty="0" smtClean="0">
                <a:solidFill>
                  <a:schemeClr val="accent6"/>
                </a:solidFill>
              </a:rPr>
              <a:t> - </a:t>
            </a:r>
            <a:r>
              <a:rPr lang="it-IT" sz="2800" b="1" dirty="0" err="1" smtClean="0">
                <a:solidFill>
                  <a:schemeClr val="accent6"/>
                </a:solidFill>
              </a:rPr>
              <a:t>Kahle</a:t>
            </a:r>
            <a:r>
              <a:rPr lang="it-IT" sz="2800" b="1" dirty="0" smtClean="0">
                <a:solidFill>
                  <a:schemeClr val="accent6"/>
                </a:solidFill>
              </a:rPr>
              <a:t> Vs Gonzales, 2007</a:t>
            </a:r>
            <a:endParaRPr lang="it-IT" sz="2800" b="1" dirty="0">
              <a:solidFill>
                <a:schemeClr val="accent6"/>
              </a:solidFill>
            </a:endParaRPr>
          </a:p>
        </p:txBody>
      </p:sp>
      <p:sp>
        <p:nvSpPr>
          <p:cNvPr id="3" name="Segnaposto contenuto 2"/>
          <p:cNvSpPr>
            <a:spLocks noGrp="1"/>
          </p:cNvSpPr>
          <p:nvPr>
            <p:ph idx="1"/>
          </p:nvPr>
        </p:nvSpPr>
        <p:spPr>
          <a:xfrm>
            <a:off x="457200" y="1600201"/>
            <a:ext cx="8229600" cy="4267200"/>
          </a:xfrm>
        </p:spPr>
        <p:txBody>
          <a:bodyPr/>
          <a:lstStyle/>
          <a:p>
            <a:pPr marL="0" indent="0" algn="just">
              <a:buNone/>
            </a:pPr>
            <a:r>
              <a:rPr lang="en-US" sz="2700" dirty="0" smtClean="0">
                <a:solidFill>
                  <a:schemeClr val="accent6"/>
                </a:solidFill>
              </a:rPr>
              <a:t>The </a:t>
            </a:r>
            <a:r>
              <a:rPr lang="en-US" sz="2700" dirty="0">
                <a:solidFill>
                  <a:schemeClr val="accent6"/>
                </a:solidFill>
              </a:rPr>
              <a:t>extension of copyright protection up to 70 years </a:t>
            </a:r>
            <a:r>
              <a:rPr lang="en-US" sz="2700" i="1" dirty="0">
                <a:solidFill>
                  <a:schemeClr val="accent6"/>
                </a:solidFill>
              </a:rPr>
              <a:t>post mortem </a:t>
            </a:r>
            <a:r>
              <a:rPr lang="en-US" sz="2700" i="1" dirty="0" err="1">
                <a:solidFill>
                  <a:schemeClr val="accent6"/>
                </a:solidFill>
              </a:rPr>
              <a:t>auctoris</a:t>
            </a:r>
            <a:r>
              <a:rPr lang="en-US" sz="2700" i="1" dirty="0">
                <a:solidFill>
                  <a:schemeClr val="accent6"/>
                </a:solidFill>
              </a:rPr>
              <a:t> </a:t>
            </a:r>
            <a:r>
              <a:rPr lang="en-US" sz="2700" dirty="0">
                <a:solidFill>
                  <a:schemeClr val="accent6"/>
                </a:solidFill>
              </a:rPr>
              <a:t>(even more, no longer discretionary as it was for the protection regime before 1978 with the facultative system of registration and renewal with the Copyright Office) is </a:t>
            </a:r>
            <a:r>
              <a:rPr lang="en-US" sz="2700" b="1" dirty="0">
                <a:solidFill>
                  <a:schemeClr val="accent6"/>
                </a:solidFill>
              </a:rPr>
              <a:t>not</a:t>
            </a:r>
            <a:r>
              <a:rPr lang="en-US" sz="2700" dirty="0">
                <a:solidFill>
                  <a:schemeClr val="accent6"/>
                </a:solidFill>
              </a:rPr>
              <a:t> equivalent to perpetual protection and therefore </a:t>
            </a:r>
            <a:r>
              <a:rPr lang="en-US" sz="2700" b="1" dirty="0">
                <a:solidFill>
                  <a:schemeClr val="accent6"/>
                </a:solidFill>
              </a:rPr>
              <a:t>does not</a:t>
            </a:r>
            <a:r>
              <a:rPr lang="en-US" sz="2700" dirty="0">
                <a:solidFill>
                  <a:schemeClr val="accent6"/>
                </a:solidFill>
              </a:rPr>
              <a:t> violate the limited time prescription of copyright protection set forth by Art. I, § 8, cl. 8 of the US </a:t>
            </a:r>
            <a:r>
              <a:rPr lang="en-US" sz="2700" dirty="0" smtClean="0">
                <a:solidFill>
                  <a:schemeClr val="accent6"/>
                </a:solidFill>
              </a:rPr>
              <a:t>Constitution nor the First Amendment thereto (</a:t>
            </a:r>
            <a:r>
              <a:rPr lang="en-US" sz="2700" b="1" dirty="0" smtClean="0">
                <a:solidFill>
                  <a:schemeClr val="accent6"/>
                </a:solidFill>
              </a:rPr>
              <a:t>freedom of speech</a:t>
            </a:r>
            <a:r>
              <a:rPr lang="en-US" sz="2700" dirty="0" smtClean="0">
                <a:solidFill>
                  <a:schemeClr val="accent6"/>
                </a:solidFill>
              </a:rPr>
              <a:t>).</a:t>
            </a:r>
            <a:endParaRPr lang="it-IT" sz="2700" dirty="0">
              <a:solidFill>
                <a:schemeClr val="accent6"/>
              </a:solidFill>
            </a:endParaRP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78048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401762"/>
          </a:xfrm>
        </p:spPr>
        <p:txBody>
          <a:bodyPr/>
          <a:lstStyle/>
          <a:p>
            <a:r>
              <a:rPr lang="it-IT" sz="2800" b="1" dirty="0" err="1" smtClean="0">
                <a:solidFill>
                  <a:schemeClr val="accent6"/>
                </a:solidFill>
              </a:rPr>
              <a:t>Sabam</a:t>
            </a:r>
            <a:r>
              <a:rPr lang="it-IT" sz="2800" b="1" dirty="0" smtClean="0">
                <a:solidFill>
                  <a:schemeClr val="accent6"/>
                </a:solidFill>
              </a:rPr>
              <a:t> Vs </a:t>
            </a:r>
            <a:r>
              <a:rPr lang="it-IT" sz="2800" b="1" dirty="0" err="1" smtClean="0">
                <a:solidFill>
                  <a:schemeClr val="accent6"/>
                </a:solidFill>
              </a:rPr>
              <a:t>Scarlet</a:t>
            </a:r>
            <a:r>
              <a:rPr lang="it-IT" sz="2800" b="1" dirty="0" smtClean="0">
                <a:solidFill>
                  <a:schemeClr val="accent6"/>
                </a:solidFill>
              </a:rPr>
              <a:t>, or copyright Vs </a:t>
            </a:r>
            <a:r>
              <a:rPr lang="it-IT" sz="2800" b="1" dirty="0" err="1" smtClean="0">
                <a:solidFill>
                  <a:schemeClr val="accent6"/>
                </a:solidFill>
              </a:rPr>
              <a:t>confidentiality</a:t>
            </a:r>
            <a:r>
              <a:rPr lang="it-IT" sz="2800" b="1" dirty="0" smtClean="0">
                <a:solidFill>
                  <a:schemeClr val="accent6"/>
                </a:solidFill>
              </a:rPr>
              <a:t>, secret of </a:t>
            </a:r>
            <a:r>
              <a:rPr lang="it-IT" sz="2800" b="1" dirty="0" err="1" smtClean="0">
                <a:solidFill>
                  <a:schemeClr val="accent6"/>
                </a:solidFill>
              </a:rPr>
              <a:t>correspondence</a:t>
            </a:r>
            <a:r>
              <a:rPr lang="it-IT" sz="2800" b="1" dirty="0" smtClean="0">
                <a:solidFill>
                  <a:schemeClr val="accent6"/>
                </a:solidFill>
              </a:rPr>
              <a:t> and </a:t>
            </a:r>
            <a:r>
              <a:rPr lang="it-IT" sz="2800" b="1" dirty="0" err="1" smtClean="0">
                <a:solidFill>
                  <a:schemeClr val="accent6"/>
                </a:solidFill>
              </a:rPr>
              <a:t>freedom</a:t>
            </a:r>
            <a:r>
              <a:rPr lang="it-IT" sz="2800" b="1" dirty="0" smtClean="0">
                <a:solidFill>
                  <a:schemeClr val="accent6"/>
                </a:solidFill>
              </a:rPr>
              <a:t> of </a:t>
            </a:r>
            <a:r>
              <a:rPr lang="it-IT" sz="2800" b="1" dirty="0" err="1" smtClean="0">
                <a:solidFill>
                  <a:schemeClr val="accent6"/>
                </a:solidFill>
              </a:rPr>
              <a:t>expression</a:t>
            </a:r>
            <a:r>
              <a:rPr lang="it-IT" sz="2800" b="1" dirty="0" smtClean="0">
                <a:solidFill>
                  <a:schemeClr val="accent6"/>
                </a:solidFill>
              </a:rPr>
              <a:t>, </a:t>
            </a:r>
            <a:r>
              <a:rPr lang="it-IT" sz="2800" b="1" dirty="0" err="1" smtClean="0">
                <a:solidFill>
                  <a:schemeClr val="accent6"/>
                </a:solidFill>
              </a:rPr>
              <a:t>June</a:t>
            </a:r>
            <a:r>
              <a:rPr lang="it-IT" sz="2800" b="1" dirty="0" smtClean="0">
                <a:solidFill>
                  <a:schemeClr val="accent6"/>
                </a:solidFill>
              </a:rPr>
              <a:t> 2007</a:t>
            </a:r>
            <a:endParaRPr lang="it-IT" sz="2800" b="1" dirty="0">
              <a:solidFill>
                <a:schemeClr val="accent6"/>
              </a:solidFill>
            </a:endParaRPr>
          </a:p>
        </p:txBody>
      </p:sp>
      <p:sp>
        <p:nvSpPr>
          <p:cNvPr id="3" name="Segnaposto contenuto 2"/>
          <p:cNvSpPr>
            <a:spLocks noGrp="1"/>
          </p:cNvSpPr>
          <p:nvPr>
            <p:ph idx="1"/>
          </p:nvPr>
        </p:nvSpPr>
        <p:spPr>
          <a:xfrm>
            <a:off x="457200" y="1752599"/>
            <a:ext cx="8229600" cy="4114801"/>
          </a:xfrm>
        </p:spPr>
        <p:txBody>
          <a:bodyPr/>
          <a:lstStyle/>
          <a:p>
            <a:pPr marL="0" indent="0" algn="just">
              <a:buNone/>
            </a:pPr>
            <a:endParaRPr lang="en-US" sz="2400" dirty="0" smtClean="0">
              <a:solidFill>
                <a:schemeClr val="accent6"/>
              </a:solidFill>
            </a:endParaRPr>
          </a:p>
          <a:p>
            <a:pPr marL="0" indent="0" algn="just">
              <a:buNone/>
            </a:pPr>
            <a:r>
              <a:rPr lang="fr-FR" sz="2800" dirty="0" smtClean="0">
                <a:solidFill>
                  <a:schemeClr val="accent6"/>
                </a:solidFill>
              </a:rPr>
              <a:t>Les </a:t>
            </a:r>
            <a:r>
              <a:rPr lang="fr-FR" sz="2800" dirty="0">
                <a:solidFill>
                  <a:schemeClr val="accent6"/>
                </a:solidFill>
              </a:rPr>
              <a:t>mesures techniquement possibles pour empêcher les atteints au droit d’auteur </a:t>
            </a:r>
            <a:r>
              <a:rPr lang="fr-FR" sz="2800" b="1" dirty="0">
                <a:solidFill>
                  <a:schemeClr val="accent6"/>
                </a:solidFill>
              </a:rPr>
              <a:t>ne contreviennent pas aux dispositions de la loi</a:t>
            </a:r>
            <a:r>
              <a:rPr lang="fr-FR" sz="2800" dirty="0">
                <a:solidFill>
                  <a:schemeClr val="accent6"/>
                </a:solidFill>
              </a:rPr>
              <a:t> (8 décembre 1992) </a:t>
            </a:r>
            <a:r>
              <a:rPr lang="fr-FR" sz="2800" b="1" dirty="0">
                <a:solidFill>
                  <a:schemeClr val="accent6"/>
                </a:solidFill>
              </a:rPr>
              <a:t>sur la protection de la vie privé</a:t>
            </a:r>
            <a:r>
              <a:rPr lang="fr-FR" sz="2800" dirty="0">
                <a:solidFill>
                  <a:schemeClr val="accent6"/>
                </a:solidFill>
              </a:rPr>
              <a:t>, même si elles impliquent une identification des internautes en rapport avec les opérations de filtrage ou de </a:t>
            </a:r>
            <a:r>
              <a:rPr lang="fr-FR" sz="2800" dirty="0" smtClean="0">
                <a:solidFill>
                  <a:schemeClr val="accent6"/>
                </a:solidFill>
              </a:rPr>
              <a:t>blocage.</a:t>
            </a:r>
            <a:endParaRPr lang="it-IT" sz="2800" dirty="0">
              <a:solidFill>
                <a:schemeClr val="accent6"/>
              </a:solidFill>
            </a:endParaRP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25337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b="1" dirty="0" err="1" smtClean="0">
                <a:solidFill>
                  <a:schemeClr val="accent6"/>
                </a:solidFill>
              </a:rPr>
              <a:t>Promusicae</a:t>
            </a:r>
            <a:r>
              <a:rPr lang="it-IT" sz="2800" b="1" dirty="0" smtClean="0">
                <a:solidFill>
                  <a:schemeClr val="accent6"/>
                </a:solidFill>
              </a:rPr>
              <a:t>, </a:t>
            </a:r>
            <a:r>
              <a:rPr lang="it-IT" sz="2800" b="1" dirty="0" err="1" smtClean="0">
                <a:solidFill>
                  <a:schemeClr val="accent6"/>
                </a:solidFill>
              </a:rPr>
              <a:t>January</a:t>
            </a:r>
            <a:r>
              <a:rPr lang="it-IT" sz="2800" b="1" dirty="0" smtClean="0">
                <a:solidFill>
                  <a:schemeClr val="accent6"/>
                </a:solidFill>
              </a:rPr>
              <a:t> </a:t>
            </a:r>
            <a:r>
              <a:rPr lang="it-IT" sz="2800" b="1" dirty="0">
                <a:solidFill>
                  <a:schemeClr val="accent6"/>
                </a:solidFill>
              </a:rPr>
              <a:t>2008</a:t>
            </a:r>
            <a:br>
              <a:rPr lang="it-IT" sz="2800" b="1" dirty="0">
                <a:solidFill>
                  <a:schemeClr val="accent6"/>
                </a:solidFill>
              </a:rPr>
            </a:br>
            <a:r>
              <a:rPr lang="it-IT" sz="2800" b="1" dirty="0" smtClean="0">
                <a:solidFill>
                  <a:schemeClr val="accent6"/>
                </a:solidFill>
              </a:rPr>
              <a:t>Copyright Vs Privacy, the </a:t>
            </a:r>
            <a:r>
              <a:rPr lang="it-IT" sz="2800" b="1" dirty="0" err="1" smtClean="0">
                <a:solidFill>
                  <a:schemeClr val="accent6"/>
                </a:solidFill>
              </a:rPr>
              <a:t>European</a:t>
            </a:r>
            <a:r>
              <a:rPr lang="it-IT" sz="2800" b="1" dirty="0" smtClean="0">
                <a:solidFill>
                  <a:schemeClr val="accent6"/>
                </a:solidFill>
              </a:rPr>
              <a:t> way</a:t>
            </a:r>
            <a:endParaRPr lang="it-IT" sz="2800" b="1" dirty="0">
              <a:solidFill>
                <a:schemeClr val="accent6"/>
              </a:solidFill>
            </a:endParaRPr>
          </a:p>
        </p:txBody>
      </p:sp>
      <p:sp>
        <p:nvSpPr>
          <p:cNvPr id="3" name="Segnaposto contenuto 2"/>
          <p:cNvSpPr>
            <a:spLocks noGrp="1"/>
          </p:cNvSpPr>
          <p:nvPr>
            <p:ph idx="1"/>
          </p:nvPr>
        </p:nvSpPr>
        <p:spPr>
          <a:xfrm>
            <a:off x="457200" y="1600201"/>
            <a:ext cx="8229600" cy="4267200"/>
          </a:xfrm>
        </p:spPr>
        <p:txBody>
          <a:bodyPr/>
          <a:lstStyle/>
          <a:p>
            <a:pPr marL="0" lvl="0" indent="0" algn="just">
              <a:buNone/>
            </a:pPr>
            <a:r>
              <a:rPr lang="en-US" sz="2550" dirty="0" smtClean="0">
                <a:solidFill>
                  <a:srgbClr val="2D2D8A"/>
                </a:solidFill>
              </a:rPr>
              <a:t>Directives </a:t>
            </a:r>
            <a:r>
              <a:rPr lang="en-US" sz="2550" dirty="0">
                <a:solidFill>
                  <a:srgbClr val="2D2D8A"/>
                </a:solidFill>
              </a:rPr>
              <a:t>in the subject matter of intellectual property (2000/31/EC, 2001/29/EC and 2004/48/EC) and the Directive 2002/58/EC concerning the processing of personal data and the protection of privacy in the electronic communications sector, do not require </a:t>
            </a:r>
            <a:r>
              <a:rPr lang="en-US" sz="2550" b="1" dirty="0">
                <a:solidFill>
                  <a:srgbClr val="2D2D8A"/>
                </a:solidFill>
              </a:rPr>
              <a:t>the member States</a:t>
            </a:r>
            <a:r>
              <a:rPr lang="en-US" sz="2550" dirty="0">
                <a:solidFill>
                  <a:srgbClr val="2D2D8A"/>
                </a:solidFill>
              </a:rPr>
              <a:t> to institute the obligation to communicate personal data in the context of a civil proceeding; however, member States </a:t>
            </a:r>
            <a:r>
              <a:rPr lang="en-US" sz="2550" b="1" dirty="0">
                <a:solidFill>
                  <a:srgbClr val="2D2D8A"/>
                </a:solidFill>
              </a:rPr>
              <a:t>must guarantee a fair balance</a:t>
            </a:r>
            <a:r>
              <a:rPr lang="en-US" sz="2550" dirty="0">
                <a:solidFill>
                  <a:srgbClr val="2D2D8A"/>
                </a:solidFill>
              </a:rPr>
              <a:t> between the various fundamental rights protected by the Community legislation.</a:t>
            </a:r>
            <a:endParaRPr lang="it-IT" sz="2550" dirty="0">
              <a:solidFill>
                <a:srgbClr val="2D2D8A"/>
              </a:solidFill>
            </a:endParaRP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82039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3400" y="228600"/>
            <a:ext cx="8229600" cy="1143000"/>
          </a:xfrm>
        </p:spPr>
        <p:txBody>
          <a:bodyPr/>
          <a:lstStyle/>
          <a:p>
            <a:r>
              <a:rPr lang="it-IT" sz="2800" b="1" dirty="0" err="1" smtClean="0">
                <a:solidFill>
                  <a:schemeClr val="accent6"/>
                </a:solidFill>
              </a:rPr>
              <a:t>Techland</a:t>
            </a:r>
            <a:r>
              <a:rPr lang="it-IT" sz="2800" b="1" dirty="0" smtClean="0">
                <a:solidFill>
                  <a:schemeClr val="accent6"/>
                </a:solidFill>
              </a:rPr>
              <a:t>, </a:t>
            </a:r>
            <a:r>
              <a:rPr lang="it-IT" sz="2800" b="1" dirty="0" err="1" smtClean="0">
                <a:solidFill>
                  <a:schemeClr val="accent6"/>
                </a:solidFill>
              </a:rPr>
              <a:t>Peppermint</a:t>
            </a:r>
            <a:r>
              <a:rPr lang="it-IT" sz="2800" b="1" dirty="0" smtClean="0">
                <a:solidFill>
                  <a:schemeClr val="accent6"/>
                </a:solidFill>
              </a:rPr>
              <a:t> Vs Telecom Italia, Wind </a:t>
            </a:r>
            <a:r>
              <a:rPr lang="it-IT" sz="2750" b="1" dirty="0" smtClean="0">
                <a:solidFill>
                  <a:schemeClr val="accent6"/>
                </a:solidFill>
              </a:rPr>
              <a:t>Copyright Vs privacy, the </a:t>
            </a:r>
            <a:r>
              <a:rPr lang="it-IT" sz="2750" b="1" dirty="0" err="1" smtClean="0">
                <a:solidFill>
                  <a:schemeClr val="accent6"/>
                </a:solidFill>
              </a:rPr>
              <a:t>Italian</a:t>
            </a:r>
            <a:r>
              <a:rPr lang="it-IT" sz="2750" b="1" dirty="0" smtClean="0">
                <a:solidFill>
                  <a:schemeClr val="accent6"/>
                </a:solidFill>
              </a:rPr>
              <a:t> way, </a:t>
            </a:r>
            <a:r>
              <a:rPr lang="it-IT" sz="2750" b="1" dirty="0" err="1" smtClean="0">
                <a:solidFill>
                  <a:schemeClr val="accent6"/>
                </a:solidFill>
              </a:rPr>
              <a:t>June</a:t>
            </a:r>
            <a:r>
              <a:rPr lang="it-IT" sz="2750" b="1" dirty="0" smtClean="0">
                <a:solidFill>
                  <a:schemeClr val="accent6"/>
                </a:solidFill>
              </a:rPr>
              <a:t> 2008</a:t>
            </a:r>
            <a:endParaRPr lang="it-IT" sz="2750" b="1" dirty="0">
              <a:solidFill>
                <a:schemeClr val="accent6"/>
              </a:solidFill>
            </a:endParaRPr>
          </a:p>
        </p:txBody>
      </p:sp>
      <p:sp>
        <p:nvSpPr>
          <p:cNvPr id="3" name="Segnaposto contenuto 2"/>
          <p:cNvSpPr>
            <a:spLocks noGrp="1"/>
          </p:cNvSpPr>
          <p:nvPr>
            <p:ph idx="1"/>
          </p:nvPr>
        </p:nvSpPr>
        <p:spPr>
          <a:xfrm>
            <a:off x="457200" y="1524000"/>
            <a:ext cx="8229600" cy="4343400"/>
          </a:xfrm>
        </p:spPr>
        <p:txBody>
          <a:bodyPr/>
          <a:lstStyle/>
          <a:p>
            <a:pPr marL="0" indent="0" algn="just">
              <a:buNone/>
            </a:pPr>
            <a:r>
              <a:rPr lang="en-US" sz="2600" dirty="0" smtClean="0">
                <a:solidFill>
                  <a:schemeClr val="accent6"/>
                </a:solidFill>
              </a:rPr>
              <a:t>“Member </a:t>
            </a:r>
            <a:r>
              <a:rPr lang="en-US" sz="2600" dirty="0">
                <a:solidFill>
                  <a:schemeClr val="accent6"/>
                </a:solidFill>
              </a:rPr>
              <a:t>States </a:t>
            </a:r>
            <a:r>
              <a:rPr lang="en-US" sz="2600" b="1" dirty="0">
                <a:solidFill>
                  <a:schemeClr val="accent6"/>
                </a:solidFill>
              </a:rPr>
              <a:t>may adopt</a:t>
            </a:r>
            <a:r>
              <a:rPr lang="en-US" sz="2600" dirty="0">
                <a:solidFill>
                  <a:schemeClr val="accent6"/>
                </a:solidFill>
              </a:rPr>
              <a:t> legislative measures to </a:t>
            </a:r>
            <a:r>
              <a:rPr lang="en-US" sz="2600" dirty="0" smtClean="0">
                <a:solidFill>
                  <a:schemeClr val="accent6"/>
                </a:solidFill>
              </a:rPr>
              <a:t>restrict the </a:t>
            </a:r>
            <a:r>
              <a:rPr lang="en-US" sz="2600" dirty="0">
                <a:solidFill>
                  <a:schemeClr val="accent6"/>
                </a:solidFill>
              </a:rPr>
              <a:t>scope of </a:t>
            </a:r>
            <a:r>
              <a:rPr lang="en-US" sz="2600" dirty="0" smtClean="0">
                <a:solidFill>
                  <a:schemeClr val="accent6"/>
                </a:solidFill>
              </a:rPr>
              <a:t>privacy rights when </a:t>
            </a:r>
            <a:r>
              <a:rPr lang="en-US" sz="2600" dirty="0">
                <a:solidFill>
                  <a:schemeClr val="accent6"/>
                </a:solidFill>
              </a:rPr>
              <a:t>such restriction constitutes a necessary, </a:t>
            </a:r>
            <a:r>
              <a:rPr lang="en-US" sz="2600" dirty="0" smtClean="0">
                <a:solidFill>
                  <a:schemeClr val="accent6"/>
                </a:solidFill>
              </a:rPr>
              <a:t>appropriate and </a:t>
            </a:r>
            <a:r>
              <a:rPr lang="en-US" sz="2600" dirty="0">
                <a:solidFill>
                  <a:schemeClr val="accent6"/>
                </a:solidFill>
              </a:rPr>
              <a:t>proportionate measure within a democratic </a:t>
            </a:r>
            <a:r>
              <a:rPr lang="en-US" sz="2600" dirty="0" smtClean="0">
                <a:solidFill>
                  <a:schemeClr val="accent6"/>
                </a:solidFill>
              </a:rPr>
              <a:t>society to </a:t>
            </a:r>
            <a:r>
              <a:rPr lang="en-US" sz="2600" dirty="0">
                <a:solidFill>
                  <a:schemeClr val="accent6"/>
                </a:solidFill>
              </a:rPr>
              <a:t>safeguard national security (i.e. State security), </a:t>
            </a:r>
            <a:r>
              <a:rPr lang="en-US" sz="2600" dirty="0" err="1">
                <a:solidFill>
                  <a:schemeClr val="accent6"/>
                </a:solidFill>
              </a:rPr>
              <a:t>defence</a:t>
            </a:r>
            <a:r>
              <a:rPr lang="en-US" sz="2600" dirty="0" smtClean="0">
                <a:solidFill>
                  <a:schemeClr val="accent6"/>
                </a:solidFill>
              </a:rPr>
              <a:t>, public </a:t>
            </a:r>
            <a:r>
              <a:rPr lang="en-US" sz="2600" dirty="0">
                <a:solidFill>
                  <a:schemeClr val="accent6"/>
                </a:solidFill>
              </a:rPr>
              <a:t>security, and </a:t>
            </a:r>
            <a:r>
              <a:rPr lang="en-US" sz="2600" dirty="0" smtClean="0">
                <a:solidFill>
                  <a:schemeClr val="accent6"/>
                </a:solidFill>
              </a:rPr>
              <a:t>the prevention</a:t>
            </a:r>
            <a:r>
              <a:rPr lang="en-US" sz="2600" dirty="0">
                <a:solidFill>
                  <a:schemeClr val="accent6"/>
                </a:solidFill>
              </a:rPr>
              <a:t>, investigation, detection </a:t>
            </a:r>
            <a:r>
              <a:rPr lang="en-US" sz="2600" dirty="0" smtClean="0">
                <a:solidFill>
                  <a:schemeClr val="accent6"/>
                </a:solidFill>
              </a:rPr>
              <a:t>and prosecution </a:t>
            </a:r>
            <a:r>
              <a:rPr lang="en-US" sz="2600" dirty="0">
                <a:solidFill>
                  <a:schemeClr val="accent6"/>
                </a:solidFill>
              </a:rPr>
              <a:t>of </a:t>
            </a:r>
            <a:r>
              <a:rPr lang="en-US" sz="2600" b="1" dirty="0">
                <a:solidFill>
                  <a:schemeClr val="accent6"/>
                </a:solidFill>
              </a:rPr>
              <a:t>criminal </a:t>
            </a:r>
            <a:r>
              <a:rPr lang="en-US" sz="2600" b="1" dirty="0" smtClean="0">
                <a:solidFill>
                  <a:schemeClr val="accent6"/>
                </a:solidFill>
              </a:rPr>
              <a:t>offences</a:t>
            </a:r>
            <a:r>
              <a:rPr lang="en-US" sz="2600" dirty="0" smtClean="0">
                <a:solidFill>
                  <a:schemeClr val="accent6"/>
                </a:solidFill>
              </a:rPr>
              <a:t> (…)”</a:t>
            </a:r>
          </a:p>
          <a:p>
            <a:pPr marL="0" indent="0" algn="just">
              <a:buNone/>
            </a:pPr>
            <a:endParaRPr lang="en-US" sz="500" dirty="0">
              <a:solidFill>
                <a:schemeClr val="accent6"/>
              </a:solidFill>
            </a:endParaRPr>
          </a:p>
          <a:p>
            <a:pPr marL="0" indent="0" algn="just">
              <a:buNone/>
            </a:pPr>
            <a:r>
              <a:rPr lang="en-US" sz="2400" dirty="0" smtClean="0">
                <a:solidFill>
                  <a:schemeClr val="accent6"/>
                </a:solidFill>
              </a:rPr>
              <a:t>(art. 15 of the 2002/58/EC Directive, as recalled by the Court of Rome and the Italian Privacy Protection Authority)</a:t>
            </a: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4020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81000"/>
            <a:ext cx="8229600" cy="1143000"/>
          </a:xfrm>
        </p:spPr>
        <p:txBody>
          <a:bodyPr/>
          <a:lstStyle/>
          <a:p>
            <a:r>
              <a:rPr lang="it-IT" sz="2800" b="1" dirty="0" smtClean="0">
                <a:solidFill>
                  <a:schemeClr val="accent6"/>
                </a:solidFill>
              </a:rPr>
              <a:t>The </a:t>
            </a:r>
            <a:r>
              <a:rPr lang="it-IT" sz="2800" b="1" dirty="0" err="1" smtClean="0">
                <a:solidFill>
                  <a:schemeClr val="accent6"/>
                </a:solidFill>
              </a:rPr>
              <a:t>Pirate</a:t>
            </a:r>
            <a:r>
              <a:rPr lang="it-IT" sz="2800" b="1" dirty="0" smtClean="0">
                <a:solidFill>
                  <a:schemeClr val="accent6"/>
                </a:solidFill>
              </a:rPr>
              <a:t> </a:t>
            </a:r>
            <a:r>
              <a:rPr lang="it-IT" sz="2800" b="1" dirty="0" err="1" smtClean="0">
                <a:solidFill>
                  <a:schemeClr val="accent6"/>
                </a:solidFill>
              </a:rPr>
              <a:t>Bay</a:t>
            </a:r>
            <a:r>
              <a:rPr lang="it-IT" sz="2800" b="1" dirty="0" smtClean="0">
                <a:solidFill>
                  <a:schemeClr val="accent6"/>
                </a:solidFill>
              </a:rPr>
              <a:t>, 2013</a:t>
            </a:r>
            <a:br>
              <a:rPr lang="it-IT" sz="2800" b="1" dirty="0" smtClean="0">
                <a:solidFill>
                  <a:schemeClr val="accent6"/>
                </a:solidFill>
              </a:rPr>
            </a:br>
            <a:r>
              <a:rPr lang="it-IT" sz="2800" b="1" dirty="0" smtClean="0">
                <a:solidFill>
                  <a:schemeClr val="accent6"/>
                </a:solidFill>
              </a:rPr>
              <a:t>From </a:t>
            </a:r>
            <a:r>
              <a:rPr lang="it-IT" sz="2800" b="1" dirty="0" err="1" smtClean="0">
                <a:solidFill>
                  <a:schemeClr val="accent6"/>
                </a:solidFill>
              </a:rPr>
              <a:t>piracy</a:t>
            </a:r>
            <a:r>
              <a:rPr lang="it-IT" sz="2800" b="1" dirty="0" smtClean="0">
                <a:solidFill>
                  <a:schemeClr val="accent6"/>
                </a:solidFill>
              </a:rPr>
              <a:t> to the EU Court of Human </a:t>
            </a:r>
            <a:r>
              <a:rPr lang="it-IT" sz="2800" b="1" dirty="0" err="1" smtClean="0">
                <a:solidFill>
                  <a:schemeClr val="accent6"/>
                </a:solidFill>
              </a:rPr>
              <a:t>Rights</a:t>
            </a:r>
            <a:r>
              <a:rPr lang="it-IT" sz="2800" b="1" dirty="0" smtClean="0">
                <a:solidFill>
                  <a:schemeClr val="accent6"/>
                </a:solidFill>
              </a:rPr>
              <a:t>, </a:t>
            </a:r>
            <a:endParaRPr lang="it-IT" sz="2800" b="1" dirty="0">
              <a:solidFill>
                <a:schemeClr val="accent6"/>
              </a:solidFill>
            </a:endParaRPr>
          </a:p>
        </p:txBody>
      </p:sp>
      <p:sp>
        <p:nvSpPr>
          <p:cNvPr id="3" name="Segnaposto contenuto 2"/>
          <p:cNvSpPr>
            <a:spLocks noGrp="1"/>
          </p:cNvSpPr>
          <p:nvPr>
            <p:ph idx="1"/>
          </p:nvPr>
        </p:nvSpPr>
        <p:spPr>
          <a:xfrm>
            <a:off x="457200" y="1600201"/>
            <a:ext cx="8229600" cy="4267200"/>
          </a:xfrm>
        </p:spPr>
        <p:txBody>
          <a:bodyPr/>
          <a:lstStyle/>
          <a:p>
            <a:pPr marL="0" indent="0" algn="just">
              <a:buNone/>
            </a:pPr>
            <a:endParaRPr lang="en-US" sz="2800" dirty="0" smtClean="0">
              <a:solidFill>
                <a:schemeClr val="accent6"/>
              </a:solidFill>
            </a:endParaRPr>
          </a:p>
          <a:p>
            <a:pPr marL="0" indent="0" algn="just">
              <a:buNone/>
            </a:pPr>
            <a:r>
              <a:rPr lang="it-IT" dirty="0" smtClean="0">
                <a:solidFill>
                  <a:schemeClr val="accent6"/>
                </a:solidFill>
              </a:rPr>
              <a:t>The Court </a:t>
            </a:r>
            <a:r>
              <a:rPr lang="it-IT" dirty="0" err="1" smtClean="0">
                <a:solidFill>
                  <a:schemeClr val="accent6"/>
                </a:solidFill>
              </a:rPr>
              <a:t>finds</a:t>
            </a:r>
            <a:r>
              <a:rPr lang="it-IT" dirty="0" smtClean="0">
                <a:solidFill>
                  <a:schemeClr val="accent6"/>
                </a:solidFill>
              </a:rPr>
              <a:t> </a:t>
            </a:r>
            <a:r>
              <a:rPr lang="it-IT" dirty="0" err="1" smtClean="0">
                <a:solidFill>
                  <a:schemeClr val="accent6"/>
                </a:solidFill>
              </a:rPr>
              <a:t>that</a:t>
            </a:r>
            <a:r>
              <a:rPr lang="it-IT" dirty="0" smtClean="0">
                <a:solidFill>
                  <a:schemeClr val="accent6"/>
                </a:solidFill>
              </a:rPr>
              <a:t> the </a:t>
            </a:r>
            <a:r>
              <a:rPr lang="it-IT" dirty="0" err="1" smtClean="0">
                <a:solidFill>
                  <a:schemeClr val="accent6"/>
                </a:solidFill>
              </a:rPr>
              <a:t>interference</a:t>
            </a:r>
            <a:r>
              <a:rPr lang="it-IT" dirty="0" smtClean="0">
                <a:solidFill>
                  <a:schemeClr val="accent6"/>
                </a:solidFill>
              </a:rPr>
              <a:t> with the </a:t>
            </a:r>
            <a:r>
              <a:rPr lang="it-IT" dirty="0" err="1" smtClean="0">
                <a:solidFill>
                  <a:schemeClr val="accent6"/>
                </a:solidFill>
              </a:rPr>
              <a:t>applicants</a:t>
            </a:r>
            <a:r>
              <a:rPr lang="it-IT" dirty="0" smtClean="0">
                <a:solidFill>
                  <a:schemeClr val="accent6"/>
                </a:solidFill>
              </a:rPr>
              <a:t>’ </a:t>
            </a:r>
            <a:r>
              <a:rPr lang="it-IT" dirty="0" err="1" smtClean="0">
                <a:solidFill>
                  <a:schemeClr val="accent6"/>
                </a:solidFill>
              </a:rPr>
              <a:t>freedom</a:t>
            </a:r>
            <a:r>
              <a:rPr lang="it-IT" dirty="0" smtClean="0">
                <a:solidFill>
                  <a:schemeClr val="accent6"/>
                </a:solidFill>
              </a:rPr>
              <a:t> of </a:t>
            </a:r>
            <a:r>
              <a:rPr lang="it-IT" dirty="0" err="1" smtClean="0">
                <a:solidFill>
                  <a:schemeClr val="accent6"/>
                </a:solidFill>
              </a:rPr>
              <a:t>expression</a:t>
            </a:r>
            <a:r>
              <a:rPr lang="it-IT" dirty="0" smtClean="0">
                <a:solidFill>
                  <a:schemeClr val="accent6"/>
                </a:solidFill>
              </a:rPr>
              <a:t> </a:t>
            </a:r>
            <a:r>
              <a:rPr lang="it-IT" dirty="0" err="1" smtClean="0">
                <a:solidFill>
                  <a:schemeClr val="accent6"/>
                </a:solidFill>
              </a:rPr>
              <a:t>was</a:t>
            </a:r>
            <a:r>
              <a:rPr lang="it-IT" dirty="0" smtClean="0">
                <a:solidFill>
                  <a:schemeClr val="accent6"/>
                </a:solidFill>
              </a:rPr>
              <a:t> </a:t>
            </a:r>
            <a:r>
              <a:rPr lang="it-IT" dirty="0" err="1" smtClean="0">
                <a:solidFill>
                  <a:schemeClr val="accent6"/>
                </a:solidFill>
              </a:rPr>
              <a:t>necessary</a:t>
            </a:r>
            <a:r>
              <a:rPr lang="it-IT" dirty="0" smtClean="0">
                <a:solidFill>
                  <a:schemeClr val="accent6"/>
                </a:solidFill>
              </a:rPr>
              <a:t> in a </a:t>
            </a:r>
            <a:r>
              <a:rPr lang="it-IT" dirty="0" err="1" smtClean="0">
                <a:solidFill>
                  <a:schemeClr val="accent6"/>
                </a:solidFill>
              </a:rPr>
              <a:t>democratic</a:t>
            </a:r>
            <a:r>
              <a:rPr lang="it-IT" dirty="0" smtClean="0">
                <a:solidFill>
                  <a:schemeClr val="accent6"/>
                </a:solidFill>
              </a:rPr>
              <a:t> society </a:t>
            </a:r>
            <a:r>
              <a:rPr lang="it-IT" dirty="0" err="1" smtClean="0">
                <a:solidFill>
                  <a:schemeClr val="accent6"/>
                </a:solidFill>
              </a:rPr>
              <a:t>within</a:t>
            </a:r>
            <a:r>
              <a:rPr lang="it-IT" dirty="0" smtClean="0">
                <a:solidFill>
                  <a:schemeClr val="accent6"/>
                </a:solidFill>
              </a:rPr>
              <a:t> the </a:t>
            </a:r>
            <a:r>
              <a:rPr lang="it-IT" dirty="0" err="1" smtClean="0">
                <a:solidFill>
                  <a:schemeClr val="accent6"/>
                </a:solidFill>
              </a:rPr>
              <a:t>meaning</a:t>
            </a:r>
            <a:r>
              <a:rPr lang="it-IT" dirty="0" smtClean="0">
                <a:solidFill>
                  <a:schemeClr val="accent6"/>
                </a:solidFill>
              </a:rPr>
              <a:t> of </a:t>
            </a:r>
            <a:r>
              <a:rPr lang="it-IT" dirty="0" err="1" smtClean="0">
                <a:solidFill>
                  <a:schemeClr val="accent6"/>
                </a:solidFill>
              </a:rPr>
              <a:t>article</a:t>
            </a:r>
            <a:r>
              <a:rPr lang="it-IT" dirty="0" smtClean="0">
                <a:solidFill>
                  <a:schemeClr val="accent6"/>
                </a:solidFill>
              </a:rPr>
              <a:t> 10.2 of the EUHR Convention.</a:t>
            </a:r>
            <a:endParaRPr lang="it-IT" dirty="0">
              <a:solidFill>
                <a:schemeClr val="accent6"/>
              </a:solidFill>
            </a:endParaRP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57959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2" descr="logo_al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19800"/>
            <a:ext cx="3648075" cy="838200"/>
          </a:xfrm>
          <a:prstGeom prst="rect">
            <a:avLst/>
          </a:prstGeom>
          <a:noFill/>
          <a:extLst>
            <a:ext uri="{909E8E84-426E-40DD-AFC4-6F175D3DCCD1}">
              <a14:hiddenFill xmlns:a14="http://schemas.microsoft.com/office/drawing/2010/main">
                <a:solidFill>
                  <a:srgbClr val="FFFFFF"/>
                </a:solidFill>
              </a14:hiddenFill>
            </a:ext>
          </a:extLst>
        </p:spPr>
      </p:pic>
      <p:sp>
        <p:nvSpPr>
          <p:cNvPr id="57347" name="Text Box 3"/>
          <p:cNvSpPr txBox="1">
            <a:spLocks noChangeArrowheads="1"/>
          </p:cNvSpPr>
          <p:nvPr/>
        </p:nvSpPr>
        <p:spPr bwMode="auto">
          <a:xfrm>
            <a:off x="1066800" y="2895600"/>
            <a:ext cx="7010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sz="4000" dirty="0">
                <a:solidFill>
                  <a:schemeClr val="accent2"/>
                </a:solidFill>
              </a:rPr>
              <a:t> Thank you for your attention</a:t>
            </a:r>
          </a:p>
        </p:txBody>
      </p:sp>
      <p:sp>
        <p:nvSpPr>
          <p:cNvPr id="57348" name="Rectangle 4"/>
          <p:cNvSpPr>
            <a:spLocks noChangeArrowheads="1"/>
          </p:cNvSpPr>
          <p:nvPr/>
        </p:nvSpPr>
        <p:spPr bwMode="auto">
          <a:xfrm>
            <a:off x="0" y="304800"/>
            <a:ext cx="91440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kumimoji="0" lang="en-US" sz="2800" b="1" i="0" u="none" strike="noStrike" kern="0" cap="none" spc="0" normalizeH="0" baseline="0" noProof="0" dirty="0" smtClean="0">
                <a:ln>
                  <a:noFill/>
                </a:ln>
                <a:solidFill>
                  <a:srgbClr val="2D2D8A"/>
                </a:solidFill>
                <a:effectLst/>
                <a:uLnTx/>
                <a:uFillTx/>
                <a:latin typeface="Arial"/>
                <a:ea typeface="+mj-ea"/>
                <a:cs typeface="+mj-cs"/>
              </a:rPr>
              <a:t>International Council of Creators of Music</a:t>
            </a:r>
            <a:br>
              <a:rPr kumimoji="0" lang="en-US" sz="2800" b="1" i="0" u="none" strike="noStrike" kern="0" cap="none" spc="0" normalizeH="0" baseline="0" noProof="0" dirty="0" smtClean="0">
                <a:ln>
                  <a:noFill/>
                </a:ln>
                <a:solidFill>
                  <a:srgbClr val="2D2D8A"/>
                </a:solidFill>
                <a:effectLst/>
                <a:uLnTx/>
                <a:uFillTx/>
                <a:latin typeface="Arial"/>
                <a:ea typeface="+mj-ea"/>
                <a:cs typeface="+mj-cs"/>
              </a:rPr>
            </a:br>
            <a:r>
              <a:rPr kumimoji="0" lang="en-US" sz="2800" b="1" i="0" u="none" strike="noStrike" kern="0" cap="none" spc="0" normalizeH="0" baseline="0" noProof="0" dirty="0" smtClean="0">
                <a:ln>
                  <a:noFill/>
                </a:ln>
                <a:solidFill>
                  <a:srgbClr val="2D2D8A"/>
                </a:solidFill>
                <a:effectLst/>
                <a:uLnTx/>
                <a:uFillTx/>
                <a:latin typeface="Arial"/>
                <a:ea typeface="+mj-ea"/>
                <a:cs typeface="+mj-cs"/>
              </a:rPr>
              <a:t>San José of Costa Rica, April 18</a:t>
            </a:r>
            <a:r>
              <a:rPr kumimoji="0" lang="en-US" sz="2800" b="1" i="0" u="none" strike="noStrike" kern="0" cap="none" spc="0" normalizeH="0" baseline="30000" noProof="0" dirty="0" smtClean="0">
                <a:ln>
                  <a:noFill/>
                </a:ln>
                <a:solidFill>
                  <a:srgbClr val="2D2D8A"/>
                </a:solidFill>
                <a:effectLst/>
                <a:uLnTx/>
                <a:uFillTx/>
                <a:latin typeface="Arial"/>
                <a:ea typeface="+mj-ea"/>
                <a:cs typeface="+mj-cs"/>
              </a:rPr>
              <a:t>th</a:t>
            </a:r>
            <a:r>
              <a:rPr kumimoji="0" lang="en-US" sz="2800" b="1" i="0" u="none" strike="noStrike" kern="0" cap="none" spc="0" normalizeH="0" noProof="0" dirty="0" smtClean="0">
                <a:ln>
                  <a:noFill/>
                </a:ln>
                <a:solidFill>
                  <a:srgbClr val="2D2D8A"/>
                </a:solidFill>
                <a:effectLst/>
                <a:uLnTx/>
                <a:uFillTx/>
                <a:latin typeface="Arial"/>
                <a:ea typeface="+mj-ea"/>
                <a:cs typeface="+mj-cs"/>
              </a:rPr>
              <a:t>-</a:t>
            </a:r>
            <a:r>
              <a:rPr lang="en-US" sz="2800" b="1" kern="0" dirty="0" smtClean="0">
                <a:solidFill>
                  <a:srgbClr val="2D2D8A"/>
                </a:solidFill>
                <a:latin typeface="Arial"/>
              </a:rPr>
              <a:t>19</a:t>
            </a:r>
            <a:r>
              <a:rPr lang="en-US" sz="2800" b="1" kern="0" baseline="30000" dirty="0" smtClean="0">
                <a:solidFill>
                  <a:srgbClr val="2D2D8A"/>
                </a:solidFill>
                <a:latin typeface="Arial"/>
              </a:rPr>
              <a:t>th</a:t>
            </a:r>
            <a:r>
              <a:rPr lang="en-US" sz="2800" b="1" kern="0" dirty="0" smtClean="0">
                <a:solidFill>
                  <a:srgbClr val="2D2D8A"/>
                </a:solidFill>
                <a:latin typeface="Arial"/>
              </a:rPr>
              <a:t>, </a:t>
            </a:r>
            <a:r>
              <a:rPr kumimoji="0" lang="en-US" sz="2800" b="1" i="0" u="none" strike="noStrike" kern="0" cap="none" spc="0" normalizeH="0" baseline="0" noProof="0" dirty="0" smtClean="0">
                <a:ln>
                  <a:noFill/>
                </a:ln>
                <a:solidFill>
                  <a:srgbClr val="2D2D8A"/>
                </a:solidFill>
                <a:effectLst/>
                <a:uLnTx/>
                <a:uFillTx/>
                <a:latin typeface="Arial"/>
                <a:ea typeface="+mj-ea"/>
                <a:cs typeface="+mj-cs"/>
              </a:rPr>
              <a:t>2013</a:t>
            </a:r>
            <a:endParaRPr lang="pt-BR" sz="4000" dirty="0">
              <a:solidFill>
                <a:schemeClr val="accent2"/>
              </a:solidFill>
            </a:endParaRPr>
          </a:p>
        </p:txBody>
      </p:sp>
    </p:spTree>
    <p:extLst>
      <p:ext uri="{BB962C8B-B14F-4D97-AF65-F5344CB8AC3E}">
        <p14:creationId xmlns:p14="http://schemas.microsoft.com/office/powerpoint/2010/main" val="23931021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b="1" dirty="0" err="1" smtClean="0">
                <a:solidFill>
                  <a:schemeClr val="accent6"/>
                </a:solidFill>
              </a:rPr>
              <a:t>European</a:t>
            </a:r>
            <a:r>
              <a:rPr lang="it-IT" sz="2800" b="1" dirty="0" smtClean="0">
                <a:solidFill>
                  <a:schemeClr val="accent6"/>
                </a:solidFill>
              </a:rPr>
              <a:t> Convention on Human </a:t>
            </a:r>
            <a:r>
              <a:rPr lang="it-IT" sz="2800" b="1" dirty="0" err="1" smtClean="0">
                <a:solidFill>
                  <a:schemeClr val="accent6"/>
                </a:solidFill>
              </a:rPr>
              <a:t>Rights</a:t>
            </a:r>
            <a:r>
              <a:rPr lang="it-IT" sz="2800" b="1" dirty="0" smtClean="0">
                <a:solidFill>
                  <a:schemeClr val="accent6"/>
                </a:solidFill>
              </a:rPr>
              <a:t>, art. 10</a:t>
            </a:r>
            <a:br>
              <a:rPr lang="it-IT" sz="2800" b="1" dirty="0" smtClean="0">
                <a:solidFill>
                  <a:schemeClr val="accent6"/>
                </a:solidFill>
              </a:rPr>
            </a:br>
            <a:r>
              <a:rPr lang="it-IT" sz="2800" b="1" dirty="0" err="1">
                <a:solidFill>
                  <a:schemeClr val="accent6"/>
                </a:solidFill>
              </a:rPr>
              <a:t>Freedom</a:t>
            </a:r>
            <a:r>
              <a:rPr lang="it-IT" sz="2800" b="1" dirty="0">
                <a:solidFill>
                  <a:schemeClr val="accent6"/>
                </a:solidFill>
              </a:rPr>
              <a:t> of </a:t>
            </a:r>
            <a:r>
              <a:rPr lang="it-IT" sz="2800" b="1" dirty="0" err="1">
                <a:solidFill>
                  <a:schemeClr val="accent6"/>
                </a:solidFill>
              </a:rPr>
              <a:t>expression</a:t>
            </a:r>
            <a:r>
              <a:rPr lang="it-IT" sz="2800" b="1" dirty="0">
                <a:solidFill>
                  <a:schemeClr val="accent6"/>
                </a:solidFill>
              </a:rPr>
              <a:t> </a:t>
            </a:r>
            <a:r>
              <a:rPr lang="it-IT" sz="2800" b="1" dirty="0" smtClean="0">
                <a:solidFill>
                  <a:schemeClr val="accent6"/>
                </a:solidFill>
              </a:rPr>
              <a:t>(1/2)</a:t>
            </a:r>
            <a:endParaRPr lang="it-IT" sz="2800" b="1" dirty="0">
              <a:solidFill>
                <a:schemeClr val="accent6"/>
              </a:solidFill>
            </a:endParaRPr>
          </a:p>
        </p:txBody>
      </p:sp>
      <p:sp>
        <p:nvSpPr>
          <p:cNvPr id="3" name="Segnaposto contenuto 2"/>
          <p:cNvSpPr>
            <a:spLocks noGrp="1"/>
          </p:cNvSpPr>
          <p:nvPr>
            <p:ph idx="1"/>
          </p:nvPr>
        </p:nvSpPr>
        <p:spPr>
          <a:xfrm>
            <a:off x="457200" y="1752600"/>
            <a:ext cx="8229600" cy="3886200"/>
          </a:xfrm>
        </p:spPr>
        <p:txBody>
          <a:bodyPr/>
          <a:lstStyle/>
          <a:p>
            <a:pPr marL="0" indent="0" algn="just">
              <a:buNone/>
            </a:pPr>
            <a:r>
              <a:rPr lang="en-US" sz="2800" dirty="0" smtClean="0">
                <a:solidFill>
                  <a:schemeClr val="accent6"/>
                </a:solidFill>
              </a:rPr>
              <a:t>1. Everyone has the right to </a:t>
            </a:r>
            <a:r>
              <a:rPr lang="en-US" sz="2800" b="1" dirty="0" smtClean="0">
                <a:solidFill>
                  <a:schemeClr val="accent6"/>
                </a:solidFill>
              </a:rPr>
              <a:t>freedom of expression</a:t>
            </a:r>
            <a:r>
              <a:rPr lang="en-US" sz="2800" dirty="0" smtClean="0">
                <a:solidFill>
                  <a:schemeClr val="accent6"/>
                </a:solidFill>
              </a:rPr>
              <a:t>. This right shall include freedom to hold opinions and to receive and impart information and ideas without interference by public authority and regardless of frontiers. This Article shall not prevent States from requiring the licensing of broadcasting, television or cinema enterprises.</a:t>
            </a:r>
          </a:p>
          <a:p>
            <a:pPr marL="0" indent="0" algn="just">
              <a:buNone/>
            </a:pPr>
            <a:endParaRPr lang="en-US" sz="2400" dirty="0" smtClean="0">
              <a:solidFill>
                <a:schemeClr val="accent6"/>
              </a:solidFill>
            </a:endParaRPr>
          </a:p>
          <a:p>
            <a:pPr marL="0" indent="0" algn="just">
              <a:buNone/>
            </a:pPr>
            <a:endParaRPr lang="it-IT" sz="1800" dirty="0">
              <a:solidFill>
                <a:schemeClr val="accent6"/>
              </a:solidFill>
            </a:endParaRP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8007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400"/>
            <a:ext cx="8229600" cy="1143000"/>
          </a:xfrm>
        </p:spPr>
        <p:txBody>
          <a:bodyPr/>
          <a:lstStyle/>
          <a:p>
            <a:r>
              <a:rPr lang="it-IT" sz="2800" b="1" dirty="0" err="1" smtClean="0">
                <a:solidFill>
                  <a:schemeClr val="accent6"/>
                </a:solidFill>
              </a:rPr>
              <a:t>European</a:t>
            </a:r>
            <a:r>
              <a:rPr lang="it-IT" sz="2800" b="1" dirty="0" smtClean="0">
                <a:solidFill>
                  <a:schemeClr val="accent6"/>
                </a:solidFill>
              </a:rPr>
              <a:t> Convention on Human </a:t>
            </a:r>
            <a:r>
              <a:rPr lang="it-IT" sz="2800" b="1" dirty="0" err="1" smtClean="0">
                <a:solidFill>
                  <a:schemeClr val="accent6"/>
                </a:solidFill>
              </a:rPr>
              <a:t>Rights</a:t>
            </a:r>
            <a:r>
              <a:rPr lang="it-IT" sz="2800" b="1" dirty="0" smtClean="0">
                <a:solidFill>
                  <a:schemeClr val="accent6"/>
                </a:solidFill>
              </a:rPr>
              <a:t>, art. 10</a:t>
            </a:r>
            <a:br>
              <a:rPr lang="it-IT" sz="2800" b="1" dirty="0" smtClean="0">
                <a:solidFill>
                  <a:schemeClr val="accent6"/>
                </a:solidFill>
              </a:rPr>
            </a:br>
            <a:r>
              <a:rPr lang="it-IT" sz="2800" b="1" dirty="0" err="1">
                <a:solidFill>
                  <a:schemeClr val="accent6"/>
                </a:solidFill>
              </a:rPr>
              <a:t>Freedom</a:t>
            </a:r>
            <a:r>
              <a:rPr lang="it-IT" sz="2800" b="1" dirty="0">
                <a:solidFill>
                  <a:schemeClr val="accent6"/>
                </a:solidFill>
              </a:rPr>
              <a:t> of </a:t>
            </a:r>
            <a:r>
              <a:rPr lang="it-IT" sz="2800" b="1" dirty="0" err="1">
                <a:solidFill>
                  <a:schemeClr val="accent6"/>
                </a:solidFill>
              </a:rPr>
              <a:t>expression</a:t>
            </a:r>
            <a:r>
              <a:rPr lang="it-IT" sz="2800" b="1" dirty="0">
                <a:solidFill>
                  <a:schemeClr val="accent6"/>
                </a:solidFill>
              </a:rPr>
              <a:t> </a:t>
            </a:r>
            <a:r>
              <a:rPr lang="it-IT" sz="2800" b="1" dirty="0" smtClean="0">
                <a:solidFill>
                  <a:schemeClr val="accent6"/>
                </a:solidFill>
              </a:rPr>
              <a:t>(2/2)</a:t>
            </a:r>
            <a:endParaRPr lang="it-IT" sz="2800" b="1" dirty="0">
              <a:solidFill>
                <a:schemeClr val="accent6"/>
              </a:solidFill>
            </a:endParaRPr>
          </a:p>
        </p:txBody>
      </p:sp>
      <p:sp>
        <p:nvSpPr>
          <p:cNvPr id="3" name="Segnaposto contenuto 2"/>
          <p:cNvSpPr>
            <a:spLocks noGrp="1"/>
          </p:cNvSpPr>
          <p:nvPr>
            <p:ph idx="1"/>
          </p:nvPr>
        </p:nvSpPr>
        <p:spPr>
          <a:xfrm>
            <a:off x="457200" y="1371600"/>
            <a:ext cx="8229600" cy="4495800"/>
          </a:xfrm>
        </p:spPr>
        <p:txBody>
          <a:bodyPr/>
          <a:lstStyle/>
          <a:p>
            <a:pPr marL="0" indent="0" algn="just">
              <a:buNone/>
            </a:pPr>
            <a:r>
              <a:rPr lang="en-US" sz="2600" dirty="0" smtClean="0">
                <a:solidFill>
                  <a:schemeClr val="accent6"/>
                </a:solidFill>
              </a:rPr>
              <a:t>2. The exercise of these freedoms, since it carries with it duties and responsibilities, may be subject to such formalities, conditions, restrictions or penalties as are prescribed by law and are necessary in a democratic society, in the interests of national security, territorial integrity or public safety, for the prevention of disorder or crime, for the protection of health or morals, for the </a:t>
            </a:r>
            <a:r>
              <a:rPr lang="en-US" sz="2600" b="1" dirty="0" smtClean="0">
                <a:solidFill>
                  <a:schemeClr val="accent6"/>
                </a:solidFill>
              </a:rPr>
              <a:t>protection of</a:t>
            </a:r>
            <a:r>
              <a:rPr lang="en-US" sz="2600" dirty="0" smtClean="0">
                <a:solidFill>
                  <a:schemeClr val="accent6"/>
                </a:solidFill>
              </a:rPr>
              <a:t> the reputation or </a:t>
            </a:r>
            <a:r>
              <a:rPr lang="en-US" sz="2600" b="1" dirty="0" smtClean="0">
                <a:solidFill>
                  <a:schemeClr val="accent6"/>
                </a:solidFill>
              </a:rPr>
              <a:t>rights of others</a:t>
            </a:r>
            <a:r>
              <a:rPr lang="en-US" sz="2600" dirty="0" smtClean="0">
                <a:solidFill>
                  <a:schemeClr val="accent6"/>
                </a:solidFill>
              </a:rPr>
              <a:t>, for preventing the disclosure of information received in confidence, or for maintaining the authority and impartiality of the judiciary.</a:t>
            </a:r>
          </a:p>
          <a:p>
            <a:pPr marL="0" indent="0" algn="just">
              <a:buNone/>
            </a:pPr>
            <a:endParaRPr lang="it-IT" sz="1800" dirty="0">
              <a:solidFill>
                <a:schemeClr val="accent6"/>
              </a:solidFill>
            </a:endParaRP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45179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b="1" dirty="0" smtClean="0">
                <a:solidFill>
                  <a:schemeClr val="accent6"/>
                </a:solidFill>
              </a:rPr>
              <a:t>Queen Anne </a:t>
            </a:r>
            <a:r>
              <a:rPr lang="it-IT" sz="2800" b="1" dirty="0" err="1" smtClean="0">
                <a:solidFill>
                  <a:schemeClr val="accent6"/>
                </a:solidFill>
              </a:rPr>
              <a:t>Statute</a:t>
            </a:r>
            <a:r>
              <a:rPr lang="it-IT" sz="2800" b="1" dirty="0" smtClean="0">
                <a:solidFill>
                  <a:schemeClr val="accent2"/>
                </a:solidFill>
              </a:rPr>
              <a:t>, 5</a:t>
            </a:r>
            <a:r>
              <a:rPr lang="en-US" sz="2800" b="1" baseline="30000" dirty="0" err="1">
                <a:solidFill>
                  <a:srgbClr val="2D2D8A"/>
                </a:solidFill>
              </a:rPr>
              <a:t>th</a:t>
            </a:r>
            <a:r>
              <a:rPr lang="it-IT" sz="2800" b="1" dirty="0" smtClean="0">
                <a:solidFill>
                  <a:schemeClr val="accent2"/>
                </a:solidFill>
              </a:rPr>
              <a:t> April 1710</a:t>
            </a:r>
            <a:endParaRPr lang="it-IT" sz="2800" b="1" dirty="0">
              <a:solidFill>
                <a:schemeClr val="accent2"/>
              </a:solidFill>
            </a:endParaRPr>
          </a:p>
        </p:txBody>
      </p:sp>
      <p:sp>
        <p:nvSpPr>
          <p:cNvPr id="3" name="Segnaposto contenuto 2"/>
          <p:cNvSpPr>
            <a:spLocks noGrp="1"/>
          </p:cNvSpPr>
          <p:nvPr>
            <p:ph idx="1"/>
          </p:nvPr>
        </p:nvSpPr>
        <p:spPr>
          <a:xfrm>
            <a:off x="457200" y="1600201"/>
            <a:ext cx="8229600" cy="4114799"/>
          </a:xfrm>
        </p:spPr>
        <p:txBody>
          <a:bodyPr/>
          <a:lstStyle/>
          <a:p>
            <a:pPr marL="0" indent="0" algn="just">
              <a:buNone/>
            </a:pPr>
            <a:endParaRPr lang="it-IT" sz="1400" dirty="0" smtClean="0">
              <a:solidFill>
                <a:schemeClr val="accent6"/>
              </a:solidFill>
            </a:endParaRPr>
          </a:p>
          <a:p>
            <a:pPr marL="0" indent="0" algn="just">
              <a:buNone/>
            </a:pPr>
            <a:r>
              <a:rPr lang="it-IT" sz="2800" dirty="0" smtClean="0">
                <a:solidFill>
                  <a:schemeClr val="accent6"/>
                </a:solidFill>
              </a:rPr>
              <a:t>The </a:t>
            </a:r>
            <a:r>
              <a:rPr lang="it-IT" sz="2800" dirty="0" err="1" smtClean="0">
                <a:solidFill>
                  <a:schemeClr val="accent6"/>
                </a:solidFill>
              </a:rPr>
              <a:t>author</a:t>
            </a:r>
            <a:r>
              <a:rPr lang="it-IT" sz="2800" dirty="0" smtClean="0">
                <a:solidFill>
                  <a:schemeClr val="accent6"/>
                </a:solidFill>
              </a:rPr>
              <a:t> of </a:t>
            </a:r>
            <a:r>
              <a:rPr lang="it-IT" sz="2800" dirty="0" err="1" smtClean="0">
                <a:solidFill>
                  <a:schemeClr val="accent6"/>
                </a:solidFill>
              </a:rPr>
              <a:t>any</a:t>
            </a:r>
            <a:r>
              <a:rPr lang="it-IT" sz="2800" dirty="0" smtClean="0">
                <a:solidFill>
                  <a:schemeClr val="accent6"/>
                </a:solidFill>
              </a:rPr>
              <a:t> book or books </a:t>
            </a:r>
            <a:r>
              <a:rPr lang="it-IT" sz="2800" dirty="0" err="1" smtClean="0">
                <a:solidFill>
                  <a:schemeClr val="accent6"/>
                </a:solidFill>
              </a:rPr>
              <a:t>already</a:t>
            </a:r>
            <a:r>
              <a:rPr lang="it-IT" sz="2800" dirty="0" smtClean="0">
                <a:solidFill>
                  <a:schemeClr val="accent6"/>
                </a:solidFill>
              </a:rPr>
              <a:t> </a:t>
            </a:r>
            <a:r>
              <a:rPr lang="it-IT" sz="2800" dirty="0" err="1" smtClean="0">
                <a:solidFill>
                  <a:schemeClr val="accent6"/>
                </a:solidFill>
              </a:rPr>
              <a:t>composed</a:t>
            </a:r>
            <a:r>
              <a:rPr lang="it-IT" sz="2800" dirty="0" smtClean="0">
                <a:solidFill>
                  <a:schemeClr val="accent6"/>
                </a:solidFill>
              </a:rPr>
              <a:t> and </a:t>
            </a:r>
            <a:r>
              <a:rPr lang="it-IT" sz="2800" dirty="0" err="1" smtClean="0">
                <a:solidFill>
                  <a:schemeClr val="accent6"/>
                </a:solidFill>
              </a:rPr>
              <a:t>not</a:t>
            </a:r>
            <a:r>
              <a:rPr lang="it-IT" sz="2800" dirty="0" smtClean="0">
                <a:solidFill>
                  <a:schemeClr val="accent6"/>
                </a:solidFill>
              </a:rPr>
              <a:t> </a:t>
            </a:r>
            <a:r>
              <a:rPr lang="it-IT" sz="2800" dirty="0" err="1" smtClean="0">
                <a:solidFill>
                  <a:schemeClr val="accent6"/>
                </a:solidFill>
              </a:rPr>
              <a:t>printed</a:t>
            </a:r>
            <a:r>
              <a:rPr lang="it-IT" sz="2800" dirty="0" smtClean="0">
                <a:solidFill>
                  <a:schemeClr val="accent6"/>
                </a:solidFill>
              </a:rPr>
              <a:t> and </a:t>
            </a:r>
            <a:r>
              <a:rPr lang="it-IT" sz="2800" dirty="0" err="1" smtClean="0">
                <a:solidFill>
                  <a:schemeClr val="accent6"/>
                </a:solidFill>
              </a:rPr>
              <a:t>published</a:t>
            </a:r>
            <a:r>
              <a:rPr lang="it-IT" sz="2800" dirty="0" smtClean="0">
                <a:solidFill>
                  <a:schemeClr val="accent6"/>
                </a:solidFill>
              </a:rPr>
              <a:t>, or </a:t>
            </a:r>
            <a:r>
              <a:rPr lang="it-IT" sz="2800" dirty="0" err="1" smtClean="0">
                <a:solidFill>
                  <a:schemeClr val="accent6"/>
                </a:solidFill>
              </a:rPr>
              <a:t>that</a:t>
            </a:r>
            <a:r>
              <a:rPr lang="it-IT" sz="2800" dirty="0" smtClean="0">
                <a:solidFill>
                  <a:schemeClr val="accent6"/>
                </a:solidFill>
              </a:rPr>
              <a:t> </a:t>
            </a:r>
            <a:r>
              <a:rPr lang="it-IT" sz="2800" dirty="0" err="1" smtClean="0">
                <a:solidFill>
                  <a:schemeClr val="accent6"/>
                </a:solidFill>
              </a:rPr>
              <a:t>shall</a:t>
            </a:r>
            <a:r>
              <a:rPr lang="it-IT" sz="2800" dirty="0" smtClean="0">
                <a:solidFill>
                  <a:schemeClr val="accent6"/>
                </a:solidFill>
              </a:rPr>
              <a:t> </a:t>
            </a:r>
            <a:r>
              <a:rPr lang="it-IT" sz="2800" dirty="0" err="1" smtClean="0">
                <a:solidFill>
                  <a:schemeClr val="accent6"/>
                </a:solidFill>
              </a:rPr>
              <a:t>hereafter</a:t>
            </a:r>
            <a:r>
              <a:rPr lang="it-IT" sz="2800" dirty="0" smtClean="0">
                <a:solidFill>
                  <a:schemeClr val="accent6"/>
                </a:solidFill>
              </a:rPr>
              <a:t> be </a:t>
            </a:r>
            <a:r>
              <a:rPr lang="it-IT" sz="2800" dirty="0" err="1" smtClean="0">
                <a:solidFill>
                  <a:schemeClr val="accent6"/>
                </a:solidFill>
              </a:rPr>
              <a:t>composed</a:t>
            </a:r>
            <a:r>
              <a:rPr lang="it-IT" sz="2800" dirty="0" smtClean="0">
                <a:solidFill>
                  <a:schemeClr val="accent6"/>
                </a:solidFill>
              </a:rPr>
              <a:t>, and </a:t>
            </a:r>
            <a:r>
              <a:rPr lang="it-IT" sz="2800" dirty="0" err="1" smtClean="0">
                <a:solidFill>
                  <a:schemeClr val="accent6"/>
                </a:solidFill>
              </a:rPr>
              <a:t>his</a:t>
            </a:r>
            <a:r>
              <a:rPr lang="it-IT" sz="2800" dirty="0" smtClean="0">
                <a:solidFill>
                  <a:schemeClr val="accent6"/>
                </a:solidFill>
              </a:rPr>
              <a:t> </a:t>
            </a:r>
            <a:r>
              <a:rPr lang="it-IT" sz="2800" dirty="0" err="1" smtClean="0">
                <a:solidFill>
                  <a:schemeClr val="accent6"/>
                </a:solidFill>
              </a:rPr>
              <a:t>assignees</a:t>
            </a:r>
            <a:r>
              <a:rPr lang="it-IT" sz="2800" dirty="0" smtClean="0">
                <a:solidFill>
                  <a:schemeClr val="accent6"/>
                </a:solidFill>
              </a:rPr>
              <a:t> or </a:t>
            </a:r>
            <a:r>
              <a:rPr lang="it-IT" sz="2800" dirty="0" err="1" smtClean="0">
                <a:solidFill>
                  <a:schemeClr val="accent6"/>
                </a:solidFill>
              </a:rPr>
              <a:t>heirs</a:t>
            </a:r>
            <a:r>
              <a:rPr lang="it-IT" sz="2800" dirty="0" smtClean="0">
                <a:solidFill>
                  <a:schemeClr val="accent6"/>
                </a:solidFill>
              </a:rPr>
              <a:t>, </a:t>
            </a:r>
            <a:r>
              <a:rPr lang="it-IT" sz="2800" dirty="0" err="1" smtClean="0">
                <a:solidFill>
                  <a:schemeClr val="accent6"/>
                </a:solidFill>
              </a:rPr>
              <a:t>shall</a:t>
            </a:r>
            <a:r>
              <a:rPr lang="it-IT" sz="2800" dirty="0" smtClean="0">
                <a:solidFill>
                  <a:schemeClr val="accent6"/>
                </a:solidFill>
              </a:rPr>
              <a:t> </a:t>
            </a:r>
            <a:r>
              <a:rPr lang="it-IT" sz="2800" dirty="0" err="1" smtClean="0">
                <a:solidFill>
                  <a:schemeClr val="accent6"/>
                </a:solidFill>
              </a:rPr>
              <a:t>have</a:t>
            </a:r>
            <a:r>
              <a:rPr lang="it-IT" sz="2800" dirty="0" smtClean="0">
                <a:solidFill>
                  <a:schemeClr val="accent6"/>
                </a:solidFill>
              </a:rPr>
              <a:t> the </a:t>
            </a:r>
            <a:r>
              <a:rPr lang="it-IT" sz="2800" b="1" dirty="0" smtClean="0">
                <a:solidFill>
                  <a:schemeClr val="accent6"/>
                </a:solidFill>
              </a:rPr>
              <a:t>sole liberty</a:t>
            </a:r>
            <a:r>
              <a:rPr lang="it-IT" sz="2800" dirty="0" smtClean="0">
                <a:solidFill>
                  <a:schemeClr val="accent6"/>
                </a:solidFill>
              </a:rPr>
              <a:t> of </a:t>
            </a:r>
            <a:r>
              <a:rPr lang="it-IT" sz="2800" dirty="0" err="1" smtClean="0">
                <a:solidFill>
                  <a:schemeClr val="accent6"/>
                </a:solidFill>
              </a:rPr>
              <a:t>printing</a:t>
            </a:r>
            <a:r>
              <a:rPr lang="it-IT" sz="2800" dirty="0" smtClean="0">
                <a:solidFill>
                  <a:schemeClr val="accent6"/>
                </a:solidFill>
              </a:rPr>
              <a:t> and </a:t>
            </a:r>
            <a:r>
              <a:rPr lang="it-IT" sz="2800" dirty="0" err="1" smtClean="0">
                <a:solidFill>
                  <a:schemeClr val="accent6"/>
                </a:solidFill>
              </a:rPr>
              <a:t>reprinting</a:t>
            </a:r>
            <a:r>
              <a:rPr lang="it-IT" sz="2800" dirty="0" smtClean="0">
                <a:solidFill>
                  <a:schemeClr val="accent6"/>
                </a:solidFill>
              </a:rPr>
              <a:t> </a:t>
            </a:r>
            <a:r>
              <a:rPr lang="it-IT" sz="2800" dirty="0" err="1" smtClean="0">
                <a:solidFill>
                  <a:schemeClr val="accent6"/>
                </a:solidFill>
              </a:rPr>
              <a:t>such</a:t>
            </a:r>
            <a:r>
              <a:rPr lang="it-IT" sz="2800" dirty="0" smtClean="0">
                <a:solidFill>
                  <a:schemeClr val="accent6"/>
                </a:solidFill>
              </a:rPr>
              <a:t> book or books for the </a:t>
            </a:r>
            <a:r>
              <a:rPr lang="it-IT" sz="2800" dirty="0" err="1" smtClean="0">
                <a:solidFill>
                  <a:schemeClr val="accent6"/>
                </a:solidFill>
              </a:rPr>
              <a:t>term</a:t>
            </a:r>
            <a:r>
              <a:rPr lang="it-IT" sz="2800" dirty="0" smtClean="0">
                <a:solidFill>
                  <a:schemeClr val="accent6"/>
                </a:solidFill>
              </a:rPr>
              <a:t> of </a:t>
            </a:r>
            <a:r>
              <a:rPr lang="it-IT" sz="2800" dirty="0" err="1" smtClean="0">
                <a:solidFill>
                  <a:schemeClr val="accent6"/>
                </a:solidFill>
              </a:rPr>
              <a:t>fourtheen</a:t>
            </a:r>
            <a:r>
              <a:rPr lang="it-IT" sz="2800" dirty="0" smtClean="0">
                <a:solidFill>
                  <a:schemeClr val="accent6"/>
                </a:solidFill>
              </a:rPr>
              <a:t> </a:t>
            </a:r>
            <a:r>
              <a:rPr lang="it-IT" sz="2800" dirty="0" err="1" smtClean="0">
                <a:solidFill>
                  <a:schemeClr val="accent6"/>
                </a:solidFill>
              </a:rPr>
              <a:t>years</a:t>
            </a:r>
            <a:r>
              <a:rPr lang="it-IT" sz="2800" dirty="0">
                <a:solidFill>
                  <a:schemeClr val="accent6"/>
                </a:solidFill>
              </a:rPr>
              <a:t> </a:t>
            </a:r>
            <a:r>
              <a:rPr lang="it-IT" sz="2800" dirty="0" smtClean="0">
                <a:solidFill>
                  <a:schemeClr val="accent6"/>
                </a:solidFill>
              </a:rPr>
              <a:t>to </a:t>
            </a:r>
            <a:r>
              <a:rPr lang="it-IT" sz="2800" dirty="0" err="1" smtClean="0">
                <a:solidFill>
                  <a:schemeClr val="accent6"/>
                </a:solidFill>
              </a:rPr>
              <a:t>commence</a:t>
            </a:r>
            <a:r>
              <a:rPr lang="it-IT" sz="2800" dirty="0" smtClean="0">
                <a:solidFill>
                  <a:schemeClr val="accent6"/>
                </a:solidFill>
              </a:rPr>
              <a:t> from the </a:t>
            </a:r>
            <a:r>
              <a:rPr lang="it-IT" sz="2800" dirty="0" err="1" smtClean="0">
                <a:solidFill>
                  <a:schemeClr val="accent6"/>
                </a:solidFill>
              </a:rPr>
              <a:t>day</a:t>
            </a:r>
            <a:r>
              <a:rPr lang="it-IT" sz="2800" dirty="0" smtClean="0">
                <a:solidFill>
                  <a:schemeClr val="accent6"/>
                </a:solidFill>
              </a:rPr>
              <a:t> of first </a:t>
            </a:r>
            <a:r>
              <a:rPr lang="it-IT" sz="2800" dirty="0" err="1" smtClean="0">
                <a:solidFill>
                  <a:schemeClr val="accent6"/>
                </a:solidFill>
              </a:rPr>
              <a:t>publishing</a:t>
            </a:r>
            <a:r>
              <a:rPr lang="it-IT" sz="2800" dirty="0" smtClean="0">
                <a:solidFill>
                  <a:schemeClr val="accent6"/>
                </a:solidFill>
              </a:rPr>
              <a:t> the copy and no </a:t>
            </a:r>
            <a:r>
              <a:rPr lang="it-IT" sz="2800" dirty="0" err="1" smtClean="0">
                <a:solidFill>
                  <a:schemeClr val="accent6"/>
                </a:solidFill>
              </a:rPr>
              <a:t>longer</a:t>
            </a:r>
            <a:r>
              <a:rPr lang="it-IT" sz="2800" dirty="0" smtClean="0">
                <a:solidFill>
                  <a:schemeClr val="accent6"/>
                </a:solidFill>
              </a:rPr>
              <a:t>.</a:t>
            </a:r>
            <a:endParaRPr lang="it-IT" sz="2800" dirty="0">
              <a:solidFill>
                <a:schemeClr val="accent6"/>
              </a:solidFill>
            </a:endParaRP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88943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b="1" dirty="0" smtClean="0">
                <a:solidFill>
                  <a:schemeClr val="accent6"/>
                </a:solidFill>
              </a:rPr>
              <a:t>US </a:t>
            </a:r>
            <a:r>
              <a:rPr lang="en-US" sz="2800" b="1" dirty="0" smtClean="0">
                <a:solidFill>
                  <a:schemeClr val="accent6"/>
                </a:solidFill>
              </a:rPr>
              <a:t>Constitution</a:t>
            </a:r>
            <a:r>
              <a:rPr lang="fr-FR" sz="2800" b="1" dirty="0" smtClean="0">
                <a:solidFill>
                  <a:schemeClr val="accent6"/>
                </a:solidFill>
              </a:rPr>
              <a:t>, 1787</a:t>
            </a:r>
            <a:r>
              <a:rPr lang="it-IT" sz="2800" b="1" dirty="0" smtClean="0">
                <a:solidFill>
                  <a:schemeClr val="accent6"/>
                </a:solidFill>
              </a:rPr>
              <a:t> </a:t>
            </a:r>
            <a:br>
              <a:rPr lang="it-IT" sz="2800" b="1" dirty="0" smtClean="0">
                <a:solidFill>
                  <a:schemeClr val="accent6"/>
                </a:solidFill>
              </a:rPr>
            </a:br>
            <a:r>
              <a:rPr lang="fr-FR" sz="2800" b="1" dirty="0" smtClean="0">
                <a:solidFill>
                  <a:schemeClr val="accent6"/>
                </a:solidFill>
              </a:rPr>
              <a:t>Article I, Section 8, Clause 8</a:t>
            </a:r>
            <a:endParaRPr lang="it-IT" sz="2800" b="1" dirty="0">
              <a:solidFill>
                <a:schemeClr val="accent6"/>
              </a:solidFill>
            </a:endParaRPr>
          </a:p>
        </p:txBody>
      </p:sp>
      <p:sp>
        <p:nvSpPr>
          <p:cNvPr id="3" name="Segnaposto contenuto 2"/>
          <p:cNvSpPr>
            <a:spLocks noGrp="1"/>
          </p:cNvSpPr>
          <p:nvPr>
            <p:ph idx="1"/>
          </p:nvPr>
        </p:nvSpPr>
        <p:spPr>
          <a:xfrm>
            <a:off x="457200" y="1524000"/>
            <a:ext cx="8229600" cy="4343401"/>
          </a:xfrm>
        </p:spPr>
        <p:txBody>
          <a:bodyPr/>
          <a:lstStyle/>
          <a:p>
            <a:pPr marL="0" indent="0" algn="just">
              <a:buNone/>
            </a:pPr>
            <a:endParaRPr lang="en-US" sz="2400" dirty="0">
              <a:solidFill>
                <a:schemeClr val="accent6"/>
              </a:solidFill>
            </a:endParaRPr>
          </a:p>
          <a:p>
            <a:pPr marL="0" indent="0" algn="just">
              <a:buNone/>
            </a:pPr>
            <a:endParaRPr lang="en-US" sz="2400" dirty="0">
              <a:solidFill>
                <a:schemeClr val="accent6"/>
              </a:solidFill>
            </a:endParaRPr>
          </a:p>
          <a:p>
            <a:pPr marL="0" indent="0" algn="just">
              <a:buNone/>
            </a:pPr>
            <a:r>
              <a:rPr lang="en-US" sz="2800" dirty="0" smtClean="0">
                <a:solidFill>
                  <a:schemeClr val="accent6"/>
                </a:solidFill>
              </a:rPr>
              <a:t>The Congress shall have power (…) to promote the progress of science and useful arts, by securing for </a:t>
            </a:r>
            <a:r>
              <a:rPr lang="en-US" sz="2800" b="1" dirty="0" smtClean="0">
                <a:solidFill>
                  <a:schemeClr val="accent6"/>
                </a:solidFill>
              </a:rPr>
              <a:t>limited times</a:t>
            </a:r>
            <a:r>
              <a:rPr lang="en-US" sz="2800" dirty="0" smtClean="0">
                <a:solidFill>
                  <a:schemeClr val="accent6"/>
                </a:solidFill>
              </a:rPr>
              <a:t> to authors and Inventors the exclusive right to their respective writings and discoveries.</a:t>
            </a: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17101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b="1" dirty="0" smtClean="0">
                <a:solidFill>
                  <a:schemeClr val="accent6"/>
                </a:solidFill>
              </a:rPr>
              <a:t>Victor Hugo, </a:t>
            </a:r>
            <a:r>
              <a:rPr lang="fr-FR" sz="2800" b="1" dirty="0" smtClean="0">
                <a:solidFill>
                  <a:schemeClr val="accent6"/>
                </a:solidFill>
              </a:rPr>
              <a:t>Discours d'ouverture du Congrès littéraire international, 1878</a:t>
            </a:r>
            <a:br>
              <a:rPr lang="fr-FR" sz="2800" b="1" dirty="0" smtClean="0">
                <a:solidFill>
                  <a:schemeClr val="accent6"/>
                </a:solidFill>
              </a:rPr>
            </a:br>
            <a:endParaRPr lang="it-IT" sz="2800" b="1" dirty="0">
              <a:solidFill>
                <a:schemeClr val="accent6"/>
              </a:solidFill>
            </a:endParaRPr>
          </a:p>
        </p:txBody>
      </p:sp>
      <p:sp>
        <p:nvSpPr>
          <p:cNvPr id="3" name="Segnaposto contenuto 2"/>
          <p:cNvSpPr>
            <a:spLocks noGrp="1"/>
          </p:cNvSpPr>
          <p:nvPr>
            <p:ph idx="1"/>
          </p:nvPr>
        </p:nvSpPr>
        <p:spPr>
          <a:xfrm>
            <a:off x="381000" y="1143000"/>
            <a:ext cx="8229600" cy="4724400"/>
          </a:xfrm>
        </p:spPr>
        <p:txBody>
          <a:bodyPr/>
          <a:lstStyle/>
          <a:p>
            <a:pPr marL="0" indent="0" algn="just">
              <a:buNone/>
            </a:pPr>
            <a:endParaRPr lang="fr-FR" sz="1000" dirty="0" smtClean="0">
              <a:solidFill>
                <a:schemeClr val="accent6"/>
              </a:solidFill>
            </a:endParaRPr>
          </a:p>
          <a:p>
            <a:pPr marL="0" indent="0" algn="just">
              <a:buNone/>
            </a:pPr>
            <a:r>
              <a:rPr lang="fr-FR" sz="2700" dirty="0" smtClean="0">
                <a:solidFill>
                  <a:schemeClr val="accent6"/>
                </a:solidFill>
              </a:rPr>
              <a:t>Les peuples se mesurent à leur littérature.</a:t>
            </a:r>
          </a:p>
          <a:p>
            <a:pPr marL="0" indent="0" algn="just">
              <a:buNone/>
            </a:pPr>
            <a:endParaRPr lang="fr-FR" sz="1000" dirty="0" smtClean="0">
              <a:solidFill>
                <a:schemeClr val="accent6"/>
              </a:solidFill>
            </a:endParaRPr>
          </a:p>
          <a:p>
            <a:pPr marL="0" indent="0" algn="just">
              <a:buNone/>
            </a:pPr>
            <a:r>
              <a:rPr lang="fr-FR" sz="2700" dirty="0" smtClean="0">
                <a:solidFill>
                  <a:schemeClr val="accent6"/>
                </a:solidFill>
              </a:rPr>
              <a:t>L’écrivain propriétaire, c’est l’écrivain libre. Lui ôter la propriété, c’est lui ôter l’indépendance.</a:t>
            </a:r>
          </a:p>
          <a:p>
            <a:pPr marL="0" indent="0" algn="just">
              <a:buNone/>
            </a:pPr>
            <a:endParaRPr lang="fr-FR" sz="1000" dirty="0" smtClean="0">
              <a:solidFill>
                <a:schemeClr val="accent6"/>
              </a:solidFill>
            </a:endParaRPr>
          </a:p>
          <a:p>
            <a:pPr marL="0" indent="0" algn="just">
              <a:buNone/>
            </a:pPr>
            <a:r>
              <a:rPr lang="fr-FR" sz="2700" dirty="0" smtClean="0">
                <a:solidFill>
                  <a:schemeClr val="accent6"/>
                </a:solidFill>
              </a:rPr>
              <a:t>De là ce sophisme singulier, qui serait puéril s’il n’était perfide : la pensée appartient à tous, donc elle ne peut être propriété, donc la propriété littéraire n’existe pas. Confusion étrange, d’abord, de la faculté de penser, qui est générale, avec la pensée, qui est individuelle.</a:t>
            </a:r>
          </a:p>
          <a:p>
            <a:pPr marL="0" indent="0" algn="just">
              <a:buNone/>
            </a:pPr>
            <a:endParaRPr lang="it-IT" sz="2800" dirty="0" smtClean="0">
              <a:solidFill>
                <a:schemeClr val="accent6"/>
              </a:solidFill>
            </a:endParaRP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43974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b="1" dirty="0" smtClean="0">
                <a:solidFill>
                  <a:schemeClr val="accent6"/>
                </a:solidFill>
              </a:rPr>
              <a:t>Italian </a:t>
            </a:r>
            <a:r>
              <a:rPr lang="it-IT" sz="2800" b="1" dirty="0" err="1" smtClean="0">
                <a:solidFill>
                  <a:schemeClr val="accent6"/>
                </a:solidFill>
              </a:rPr>
              <a:t>Constitution</a:t>
            </a:r>
            <a:r>
              <a:rPr lang="it-IT" sz="2800" b="1" dirty="0" smtClean="0">
                <a:solidFill>
                  <a:schemeClr val="accent6"/>
                </a:solidFill>
              </a:rPr>
              <a:t>, 1947, Art. 42</a:t>
            </a:r>
            <a:endParaRPr lang="it-IT" sz="2800" b="1" dirty="0">
              <a:solidFill>
                <a:schemeClr val="accent6"/>
              </a:solidFill>
            </a:endParaRPr>
          </a:p>
        </p:txBody>
      </p:sp>
      <p:sp>
        <p:nvSpPr>
          <p:cNvPr id="3" name="Segnaposto contenuto 2"/>
          <p:cNvSpPr>
            <a:spLocks noGrp="1"/>
          </p:cNvSpPr>
          <p:nvPr>
            <p:ph idx="1"/>
          </p:nvPr>
        </p:nvSpPr>
        <p:spPr>
          <a:xfrm>
            <a:off x="457200" y="1600201"/>
            <a:ext cx="8229600" cy="4267200"/>
          </a:xfrm>
        </p:spPr>
        <p:txBody>
          <a:bodyPr/>
          <a:lstStyle/>
          <a:p>
            <a:pPr marL="0" indent="0" algn="just">
              <a:buNone/>
            </a:pPr>
            <a:endParaRPr lang="en-US" sz="2800" dirty="0" smtClean="0">
              <a:solidFill>
                <a:schemeClr val="accent6"/>
              </a:solidFill>
            </a:endParaRPr>
          </a:p>
          <a:p>
            <a:pPr marL="0" indent="0" algn="just">
              <a:buNone/>
            </a:pPr>
            <a:endParaRPr lang="en-US" sz="2800" dirty="0" smtClean="0">
              <a:solidFill>
                <a:schemeClr val="accent6"/>
              </a:solidFill>
            </a:endParaRPr>
          </a:p>
          <a:p>
            <a:pPr marL="0" indent="0" algn="just">
              <a:buNone/>
            </a:pPr>
            <a:r>
              <a:rPr lang="en-US" dirty="0" smtClean="0">
                <a:solidFill>
                  <a:schemeClr val="accent6"/>
                </a:solidFill>
              </a:rPr>
              <a:t>(…) Private property is </a:t>
            </a:r>
            <a:r>
              <a:rPr lang="en-US" dirty="0" err="1" smtClean="0">
                <a:solidFill>
                  <a:schemeClr val="accent6"/>
                </a:solidFill>
              </a:rPr>
              <a:t>recognised</a:t>
            </a:r>
            <a:r>
              <a:rPr lang="en-US" dirty="0" smtClean="0">
                <a:solidFill>
                  <a:schemeClr val="accent6"/>
                </a:solidFill>
              </a:rPr>
              <a:t> and guaranteed by the law (…)</a:t>
            </a:r>
            <a:endParaRPr lang="it-IT" dirty="0">
              <a:solidFill>
                <a:schemeClr val="accent6"/>
              </a:solidFill>
            </a:endParaRP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4338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1036638"/>
          </a:xfrm>
        </p:spPr>
        <p:txBody>
          <a:bodyPr/>
          <a:lstStyle/>
          <a:p>
            <a:r>
              <a:rPr lang="it-IT" sz="2800" b="1" dirty="0" smtClean="0">
                <a:solidFill>
                  <a:schemeClr val="accent6"/>
                </a:solidFill>
              </a:rPr>
              <a:t>Karl </a:t>
            </a:r>
            <a:r>
              <a:rPr lang="it-IT" sz="2800" b="1" dirty="0" err="1" smtClean="0">
                <a:solidFill>
                  <a:schemeClr val="accent6"/>
                </a:solidFill>
              </a:rPr>
              <a:t>Marx</a:t>
            </a:r>
            <a:r>
              <a:rPr lang="it-IT" sz="2800" b="1" dirty="0" smtClean="0">
                <a:solidFill>
                  <a:schemeClr val="accent6"/>
                </a:solidFill>
              </a:rPr>
              <a:t>, on private </a:t>
            </a:r>
            <a:r>
              <a:rPr lang="it-IT" sz="2800" b="1" dirty="0" err="1" smtClean="0">
                <a:solidFill>
                  <a:schemeClr val="accent6"/>
                </a:solidFill>
              </a:rPr>
              <a:t>property</a:t>
            </a:r>
            <a:r>
              <a:rPr lang="it-IT" sz="2800" b="1" dirty="0" smtClean="0">
                <a:solidFill>
                  <a:schemeClr val="accent6"/>
                </a:solidFill>
              </a:rPr>
              <a:t> </a:t>
            </a:r>
            <a:br>
              <a:rPr lang="it-IT" sz="2800" b="1" dirty="0" smtClean="0">
                <a:solidFill>
                  <a:schemeClr val="accent6"/>
                </a:solidFill>
              </a:rPr>
            </a:br>
            <a:r>
              <a:rPr lang="it-IT" sz="2800" b="1" dirty="0" smtClean="0">
                <a:solidFill>
                  <a:schemeClr val="accent6"/>
                </a:solidFill>
              </a:rPr>
              <a:t>and </a:t>
            </a:r>
            <a:r>
              <a:rPr lang="it-IT" sz="2800" b="1" dirty="0" err="1" smtClean="0">
                <a:solidFill>
                  <a:schemeClr val="accent6"/>
                </a:solidFill>
              </a:rPr>
              <a:t>communism</a:t>
            </a:r>
            <a:r>
              <a:rPr lang="it-IT" sz="2800" b="1" dirty="0">
                <a:solidFill>
                  <a:schemeClr val="accent6"/>
                </a:solidFill>
              </a:rPr>
              <a:t>,</a:t>
            </a:r>
            <a:r>
              <a:rPr lang="it-IT" sz="2800" b="1" dirty="0" smtClean="0">
                <a:solidFill>
                  <a:schemeClr val="accent6"/>
                </a:solidFill>
              </a:rPr>
              <a:t> 1844</a:t>
            </a:r>
            <a:endParaRPr lang="it-IT" sz="2800" b="1" dirty="0">
              <a:solidFill>
                <a:schemeClr val="accent6"/>
              </a:solidFill>
            </a:endParaRPr>
          </a:p>
        </p:txBody>
      </p:sp>
      <p:sp>
        <p:nvSpPr>
          <p:cNvPr id="3" name="Segnaposto contenuto 2"/>
          <p:cNvSpPr>
            <a:spLocks noGrp="1"/>
          </p:cNvSpPr>
          <p:nvPr>
            <p:ph idx="1"/>
          </p:nvPr>
        </p:nvSpPr>
        <p:spPr>
          <a:xfrm>
            <a:off x="457200" y="1447800"/>
            <a:ext cx="8229600" cy="4495800"/>
          </a:xfrm>
        </p:spPr>
        <p:txBody>
          <a:bodyPr/>
          <a:lstStyle/>
          <a:p>
            <a:pPr marL="0" indent="0" algn="just">
              <a:buNone/>
            </a:pPr>
            <a:r>
              <a:rPr lang="en-US" sz="2700" dirty="0" smtClean="0">
                <a:solidFill>
                  <a:schemeClr val="accent6"/>
                </a:solidFill>
              </a:rPr>
              <a:t>Private property has made us so stupid and one-sided that an object is only ours when we have it – when it exists for us as capital, or when it is directly possessed, eaten, drunk, worn, inhabited, etc., – in short, when it is used by us. </a:t>
            </a:r>
          </a:p>
          <a:p>
            <a:pPr marL="0" indent="0" algn="just">
              <a:buNone/>
            </a:pPr>
            <a:endParaRPr lang="en-US" sz="1000" dirty="0">
              <a:solidFill>
                <a:schemeClr val="accent6"/>
              </a:solidFill>
            </a:endParaRPr>
          </a:p>
          <a:p>
            <a:pPr marL="0" indent="0" algn="just">
              <a:buNone/>
            </a:pPr>
            <a:r>
              <a:rPr lang="en-US" sz="2700" dirty="0" smtClean="0">
                <a:solidFill>
                  <a:schemeClr val="accent6"/>
                </a:solidFill>
              </a:rPr>
              <a:t>Although private property itself again conceives all these direct </a:t>
            </a:r>
            <a:r>
              <a:rPr lang="en-US" sz="2700" dirty="0" err="1" smtClean="0">
                <a:solidFill>
                  <a:schemeClr val="accent6"/>
                </a:solidFill>
              </a:rPr>
              <a:t>realisations</a:t>
            </a:r>
            <a:r>
              <a:rPr lang="en-US" sz="2700" dirty="0" smtClean="0">
                <a:solidFill>
                  <a:schemeClr val="accent6"/>
                </a:solidFill>
              </a:rPr>
              <a:t> of possession only as means of life, and the life which they serve as means is the life of private property – </a:t>
            </a:r>
            <a:r>
              <a:rPr lang="en-US" sz="2700" dirty="0" err="1" smtClean="0">
                <a:solidFill>
                  <a:schemeClr val="accent6"/>
                </a:solidFill>
              </a:rPr>
              <a:t>labour</a:t>
            </a:r>
            <a:r>
              <a:rPr lang="en-US" sz="2700" dirty="0" smtClean="0">
                <a:solidFill>
                  <a:schemeClr val="accent6"/>
                </a:solidFill>
              </a:rPr>
              <a:t> and conversion into capital</a:t>
            </a:r>
            <a:r>
              <a:rPr lang="en-US" sz="2500" dirty="0" smtClean="0">
                <a:solidFill>
                  <a:schemeClr val="accent6"/>
                </a:solidFill>
              </a:rPr>
              <a:t>.</a:t>
            </a:r>
            <a:endParaRPr lang="it-IT" sz="2500" dirty="0">
              <a:solidFill>
                <a:schemeClr val="accent6"/>
              </a:solidFill>
            </a:endParaRP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96081"/>
            <a:ext cx="36464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3250484"/>
      </p:ext>
    </p:extLst>
  </p:cSld>
  <p:clrMapOvr>
    <a:masterClrMapping/>
  </p:clrMapOvr>
  <p:timing>
    <p:tnLst>
      <p:par>
        <p:cTn id="1" dur="indefinite" restart="never" nodeType="tmRoot"/>
      </p:par>
    </p:tn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1034</TotalTime>
  <Words>2122</Words>
  <Application>Microsoft Office PowerPoint</Application>
  <PresentationFormat>Presentazione su schermo (4:3)</PresentationFormat>
  <Paragraphs>111</Paragraphs>
  <Slides>29</Slides>
  <Notes>0</Notes>
  <HiddenSlides>0</HiddenSlides>
  <MMClips>0</MMClips>
  <ScaleCrop>false</ScaleCrop>
  <HeadingPairs>
    <vt:vector size="4" baseType="variant">
      <vt:variant>
        <vt:lpstr>Tema</vt:lpstr>
      </vt:variant>
      <vt:variant>
        <vt:i4>1</vt:i4>
      </vt:variant>
      <vt:variant>
        <vt:lpstr>Titoli diapositive</vt:lpstr>
      </vt:variant>
      <vt:variant>
        <vt:i4>29</vt:i4>
      </vt:variant>
    </vt:vector>
  </HeadingPairs>
  <TitlesOfParts>
    <vt:vector size="30" baseType="lpstr">
      <vt:lpstr>Struttura predefinita</vt:lpstr>
      <vt:lpstr>International Council of Creators of Music San José of Costa Rica, April 18th-19th, 2013</vt:lpstr>
      <vt:lpstr>Universal Declaration of Human Rights, art. 27</vt:lpstr>
      <vt:lpstr>European Convention on Human Rights, art. 10 Freedom of expression (1/2)</vt:lpstr>
      <vt:lpstr>European Convention on Human Rights, art. 10 Freedom of expression (2/2)</vt:lpstr>
      <vt:lpstr>Queen Anne Statute, 5th April 1710</vt:lpstr>
      <vt:lpstr>US Constitution, 1787  Article I, Section 8, Clause 8</vt:lpstr>
      <vt:lpstr>Victor Hugo, Discours d'ouverture du Congrès littéraire international, 1878 </vt:lpstr>
      <vt:lpstr>Italian Constitution, 1947, Art. 42</vt:lpstr>
      <vt:lpstr>Karl Marx, on private property  and communism, 1844</vt:lpstr>
      <vt:lpstr>Berne Convention, art. 3</vt:lpstr>
      <vt:lpstr>Cour de Cassation, 1959 Prokofieff, Khatchaturian, Miakovsky  et Chostakovitch</vt:lpstr>
      <vt:lpstr>Copyright protection in the digital arena</vt:lpstr>
      <vt:lpstr>Reproduction or communication to the public (or both)?</vt:lpstr>
      <vt:lpstr>The 1996 WIPO Treaty on Copyright</vt:lpstr>
      <vt:lpstr>The 2001/29/EU Information Society  Directive,  art. 5, 1</vt:lpstr>
      <vt:lpstr>DMCA 1998, Section 202 (1/3)</vt:lpstr>
      <vt:lpstr>DMCA 1998, Section 202 (2/3)</vt:lpstr>
      <vt:lpstr>DMCA 1998, Section 202 (3/3)</vt:lpstr>
      <vt:lpstr>The 2001/31/EU Electronic Commerce Directive, Articles 12, 13 &amp; 14 (1/4)</vt:lpstr>
      <vt:lpstr>The 2001/31/EU Electronic Commerce Directive, Articles 12, 13 &amp; 14 (2/4)</vt:lpstr>
      <vt:lpstr>The 2001/31/EU Electronic Commerce Directive, Articles 12, 13 &amp; 14 (3/4)</vt:lpstr>
      <vt:lpstr>The 2001/31/EU Electronic Commerce Directive, Articles 12, 13 &amp; 14 (4/4)</vt:lpstr>
      <vt:lpstr>Magill TV Guide, or copyright against  freedom of competition, 1995</vt:lpstr>
      <vt:lpstr>US Supreme Court on the notion of “limited times” - Kahle Vs Gonzales, 2007</vt:lpstr>
      <vt:lpstr>Sabam Vs Scarlet, or copyright Vs confidentiality, secret of correspondence and freedom of expression, June 2007</vt:lpstr>
      <vt:lpstr>Promusicae, January 2008 Copyright Vs Privacy, the European way</vt:lpstr>
      <vt:lpstr>Techland, Peppermint Vs Telecom Italia, Wind Copyright Vs privacy, the Italian way, June 2008</vt:lpstr>
      <vt:lpstr>The Pirate Bay, 2013 From piracy to the EU Court of Human Rights, </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Gianluca Pojaghi</dc:creator>
  <cp:lastModifiedBy>Gianluca Pojaghi</cp:lastModifiedBy>
  <cp:revision>70</cp:revision>
  <cp:lastPrinted>2013-04-07T15:05:17Z</cp:lastPrinted>
  <dcterms:created xsi:type="dcterms:W3CDTF">1601-01-01T00:00:00Z</dcterms:created>
  <dcterms:modified xsi:type="dcterms:W3CDTF">2013-05-06T07:20:19Z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